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3"/>
  </p:notesMasterIdLst>
  <p:sldIdLst>
    <p:sldId id="256" r:id="rId3"/>
    <p:sldId id="269" r:id="rId4"/>
    <p:sldId id="259" r:id="rId5"/>
    <p:sldId id="297" r:id="rId6"/>
    <p:sldId id="298" r:id="rId7"/>
    <p:sldId id="257" r:id="rId8"/>
    <p:sldId id="258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80" r:id="rId26"/>
    <p:sldId id="278" r:id="rId27"/>
    <p:sldId id="279" r:id="rId28"/>
    <p:sldId id="285" r:id="rId29"/>
    <p:sldId id="286" r:id="rId30"/>
    <p:sldId id="287" r:id="rId31"/>
    <p:sldId id="288" r:id="rId32"/>
  </p:sldIdLst>
  <p:sldSz cx="9144000" cy="5143500" type="screen16x9"/>
  <p:notesSz cx="6858000" cy="9144000"/>
  <p:embeddedFontLst>
    <p:embeddedFont>
      <p:font typeface="Advent Pro Medium" panose="020B0604020202020204" charset="0"/>
      <p:regular r:id="rId34"/>
      <p:bold r:id="rId35"/>
      <p:italic r:id="rId36"/>
      <p:boldItalic r:id="rId37"/>
    </p:embeddedFont>
    <p:embeddedFont>
      <p:font typeface="Amatic SC" panose="00000500000000000000" pitchFamily="2" charset="-79"/>
      <p:regular r:id="rId38"/>
      <p:bold r:id="rId39"/>
    </p:embeddedFont>
    <p:embeddedFont>
      <p:font typeface="Maven Pro" panose="020B0604020202020204" charset="0"/>
      <p:regular r:id="rId40"/>
      <p:bold r:id="rId41"/>
    </p:embeddedFont>
    <p:embeddedFont>
      <p:font typeface="Maven Pro SemiBold" panose="020B0604020202020204" charset="0"/>
      <p:regular r:id="rId42"/>
      <p:bold r:id="rId43"/>
    </p:embeddedFont>
    <p:embeddedFont>
      <p:font typeface="Roboto Medium" panose="02000000000000000000" pitchFamily="2" charset="0"/>
      <p:regular r:id="rId44"/>
      <p:bold r:id="rId45"/>
      <p:italic r:id="rId46"/>
      <p:boldItalic r:id="rId47"/>
    </p:embeddedFont>
    <p:embeddedFont>
      <p:font typeface="Share Tech" panose="020B0604020202020204" charset="0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3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72B187-009C-457B-B977-8E8F8A97BA60}" v="137" dt="2024-07-22T19:17:51.482"/>
    <p1510:client id="{71922C25-0FAA-4A89-8282-2E30710DEEF8}" v="965" dt="2024-07-22T21:39:53.045"/>
    <p1510:client id="{F298524F-15F2-430A-7E56-C292AABE3913}" v="6" dt="2024-07-22T15:06:34.841"/>
  </p1510:revLst>
</p1510:revInfo>
</file>

<file path=ppt/tableStyles.xml><?xml version="1.0" encoding="utf-8"?>
<a:tblStyleLst xmlns:a="http://schemas.openxmlformats.org/drawingml/2006/main" def="{6086B539-C72D-485E-81F9-0A2560A0C425}">
  <a:tblStyle styleId="{6086B539-C72D-485E-81F9-0A2560A0C4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ues, Beatriz(Global-V)" userId="S::beatriz.rodrigues-ext@ab-inbev.com::7bb4ed59-3bab-4b71-ab40-137325406188" providerId="AD" clId="Web-{F298524F-15F2-430A-7E56-C292AABE3913}"/>
    <pc:docChg chg="modSld">
      <pc:chgData name="Rodrigues, Beatriz(Global-V)" userId="S::beatriz.rodrigues-ext@ab-inbev.com::7bb4ed59-3bab-4b71-ab40-137325406188" providerId="AD" clId="Web-{F298524F-15F2-430A-7E56-C292AABE3913}" dt="2024-07-22T15:06:34.841" v="4"/>
      <pc:docMkLst>
        <pc:docMk/>
      </pc:docMkLst>
      <pc:sldChg chg="addSp delSp modSp">
        <pc:chgData name="Rodrigues, Beatriz(Global-V)" userId="S::beatriz.rodrigues-ext@ab-inbev.com::7bb4ed59-3bab-4b71-ab40-137325406188" providerId="AD" clId="Web-{F298524F-15F2-430A-7E56-C292AABE3913}" dt="2024-07-22T15:06:34.841" v="4"/>
        <pc:sldMkLst>
          <pc:docMk/>
          <pc:sldMk cId="2619893575" sldId="297"/>
        </pc:sldMkLst>
        <pc:grpChg chg="add del">
          <ac:chgData name="Rodrigues, Beatriz(Global-V)" userId="S::beatriz.rodrigues-ext@ab-inbev.com::7bb4ed59-3bab-4b71-ab40-137325406188" providerId="AD" clId="Web-{F298524F-15F2-430A-7E56-C292AABE3913}" dt="2024-07-22T15:06:28.482" v="3"/>
          <ac:grpSpMkLst>
            <pc:docMk/>
            <pc:sldMk cId="2619893575" sldId="297"/>
            <ac:grpSpMk id="508" creationId="{00000000-0000-0000-0000-000000000000}"/>
          </ac:grpSpMkLst>
        </pc:grpChg>
        <pc:picChg chg="add del mod">
          <ac:chgData name="Rodrigues, Beatriz(Global-V)" userId="S::beatriz.rodrigues-ext@ab-inbev.com::7bb4ed59-3bab-4b71-ab40-137325406188" providerId="AD" clId="Web-{F298524F-15F2-430A-7E56-C292AABE3913}" dt="2024-07-22T15:06:34.841" v="4"/>
          <ac:picMkLst>
            <pc:docMk/>
            <pc:sldMk cId="2619893575" sldId="297"/>
            <ac:picMk id="2" creationId="{EFE39BA9-B6B5-17AA-67C3-9312BC433BF2}"/>
          </ac:picMkLst>
        </pc:picChg>
      </pc:sldChg>
    </pc:docChg>
  </pc:docChgLst>
  <pc:docChgLst>
    <pc:chgData name="Nascimento, Octavio(GLOBAL-V)" userId="4fdd01be-88f5-4fe9-9ed7-2b04dba4e7b9" providerId="ADAL" clId="{4872B187-009C-457B-B977-8E8F8A97BA60}"/>
    <pc:docChg chg="undo redo custSel addSld modSld">
      <pc:chgData name="Nascimento, Octavio(GLOBAL-V)" userId="4fdd01be-88f5-4fe9-9ed7-2b04dba4e7b9" providerId="ADAL" clId="{4872B187-009C-457B-B977-8E8F8A97BA60}" dt="2024-07-22T19:17:51.482" v="550" actId="1076"/>
      <pc:docMkLst>
        <pc:docMk/>
      </pc:docMkLst>
      <pc:sldChg chg="modSp mod">
        <pc:chgData name="Nascimento, Octavio(GLOBAL-V)" userId="4fdd01be-88f5-4fe9-9ed7-2b04dba4e7b9" providerId="ADAL" clId="{4872B187-009C-457B-B977-8E8F8A97BA60}" dt="2024-07-22T15:04:10.382" v="467" actId="255"/>
        <pc:sldMkLst>
          <pc:docMk/>
          <pc:sldMk cId="0" sldId="256"/>
        </pc:sldMkLst>
        <pc:spChg chg="mod">
          <ac:chgData name="Nascimento, Octavio(GLOBAL-V)" userId="4fdd01be-88f5-4fe9-9ed7-2b04dba4e7b9" providerId="ADAL" clId="{4872B187-009C-457B-B977-8E8F8A97BA60}" dt="2024-07-22T15:04:10.382" v="467" actId="255"/>
          <ac:spMkLst>
            <pc:docMk/>
            <pc:sldMk cId="0" sldId="256"/>
            <ac:spMk id="435" creationId="{00000000-0000-0000-0000-000000000000}"/>
          </ac:spMkLst>
        </pc:spChg>
        <pc:spChg chg="mod">
          <ac:chgData name="Nascimento, Octavio(GLOBAL-V)" userId="4fdd01be-88f5-4fe9-9ed7-2b04dba4e7b9" providerId="ADAL" clId="{4872B187-009C-457B-B977-8E8F8A97BA60}" dt="2024-07-22T15:03:53.069" v="463" actId="21"/>
          <ac:spMkLst>
            <pc:docMk/>
            <pc:sldMk cId="0" sldId="256"/>
            <ac:spMk id="436" creationId="{00000000-0000-0000-0000-000000000000}"/>
          </ac:spMkLst>
        </pc:spChg>
      </pc:sldChg>
      <pc:sldChg chg="addSp delSp modSp mod">
        <pc:chgData name="Nascimento, Octavio(GLOBAL-V)" userId="4fdd01be-88f5-4fe9-9ed7-2b04dba4e7b9" providerId="ADAL" clId="{4872B187-009C-457B-B977-8E8F8A97BA60}" dt="2024-07-22T19:17:24.861" v="549" actId="1076"/>
        <pc:sldMkLst>
          <pc:docMk/>
          <pc:sldMk cId="0" sldId="259"/>
        </pc:sldMkLst>
        <pc:spChg chg="add mod">
          <ac:chgData name="Nascimento, Octavio(GLOBAL-V)" userId="4fdd01be-88f5-4fe9-9ed7-2b04dba4e7b9" providerId="ADAL" clId="{4872B187-009C-457B-B977-8E8F8A97BA60}" dt="2024-07-22T19:17:24.861" v="549" actId="1076"/>
          <ac:spMkLst>
            <pc:docMk/>
            <pc:sldMk cId="0" sldId="259"/>
            <ac:spMk id="6" creationId="{1F3D4669-3933-670B-C476-F2E5F33745C9}"/>
          </ac:spMkLst>
        </pc:spChg>
        <pc:spChg chg="mod">
          <ac:chgData name="Nascimento, Octavio(GLOBAL-V)" userId="4fdd01be-88f5-4fe9-9ed7-2b04dba4e7b9" providerId="ADAL" clId="{4872B187-009C-457B-B977-8E8F8A97BA60}" dt="2024-07-22T14:52:56.127" v="370" actId="20577"/>
          <ac:spMkLst>
            <pc:docMk/>
            <pc:sldMk cId="0" sldId="259"/>
            <ac:spMk id="506" creationId="{00000000-0000-0000-0000-000000000000}"/>
          </ac:spMkLst>
        </pc:spChg>
        <pc:spChg chg="mod">
          <ac:chgData name="Nascimento, Octavio(GLOBAL-V)" userId="4fdd01be-88f5-4fe9-9ed7-2b04dba4e7b9" providerId="ADAL" clId="{4872B187-009C-457B-B977-8E8F8A97BA60}" dt="2024-07-22T15:08:25.752" v="469" actId="1076"/>
          <ac:spMkLst>
            <pc:docMk/>
            <pc:sldMk cId="0" sldId="259"/>
            <ac:spMk id="507" creationId="{00000000-0000-0000-0000-000000000000}"/>
          </ac:spMkLst>
        </pc:spChg>
        <pc:grpChg chg="mod">
          <ac:chgData name="Nascimento, Octavio(GLOBAL-V)" userId="4fdd01be-88f5-4fe9-9ed7-2b04dba4e7b9" providerId="ADAL" clId="{4872B187-009C-457B-B977-8E8F8A97BA60}" dt="2024-07-22T15:19:28.859" v="509" actId="1076"/>
          <ac:grpSpMkLst>
            <pc:docMk/>
            <pc:sldMk cId="0" sldId="259"/>
            <ac:grpSpMk id="508" creationId="{00000000-0000-0000-0000-000000000000}"/>
          </ac:grpSpMkLst>
        </pc:grpChg>
        <pc:grpChg chg="add del mod">
          <ac:chgData name="Nascimento, Octavio(GLOBAL-V)" userId="4fdd01be-88f5-4fe9-9ed7-2b04dba4e7b9" providerId="ADAL" clId="{4872B187-009C-457B-B977-8E8F8A97BA60}" dt="2024-07-22T14:11:38.029" v="81" actId="478"/>
          <ac:grpSpMkLst>
            <pc:docMk/>
            <pc:sldMk cId="0" sldId="259"/>
            <ac:grpSpMk id="534" creationId="{00000000-0000-0000-0000-000000000000}"/>
          </ac:grpSpMkLst>
        </pc:grpChg>
        <pc:picChg chg="add del mod modCrop">
          <ac:chgData name="Nascimento, Octavio(GLOBAL-V)" userId="4fdd01be-88f5-4fe9-9ed7-2b04dba4e7b9" providerId="ADAL" clId="{4872B187-009C-457B-B977-8E8F8A97BA60}" dt="2024-07-22T14:42:54.478" v="92" actId="478"/>
          <ac:picMkLst>
            <pc:docMk/>
            <pc:sldMk cId="0" sldId="259"/>
            <ac:picMk id="3" creationId="{B24B8C29-CE9A-217A-E424-FC5A82881EB9}"/>
          </ac:picMkLst>
        </pc:picChg>
        <pc:picChg chg="add del mod modCrop">
          <ac:chgData name="Nascimento, Octavio(GLOBAL-V)" userId="4fdd01be-88f5-4fe9-9ed7-2b04dba4e7b9" providerId="ADAL" clId="{4872B187-009C-457B-B977-8E8F8A97BA60}" dt="2024-07-22T15:18:38.008" v="495" actId="478"/>
          <ac:picMkLst>
            <pc:docMk/>
            <pc:sldMk cId="0" sldId="259"/>
            <ac:picMk id="5" creationId="{B306E27C-85D0-7918-A339-5A75BEFCD1E9}"/>
          </ac:picMkLst>
        </pc:picChg>
        <pc:picChg chg="add del mod ord modCrop">
          <ac:chgData name="Nascimento, Octavio(GLOBAL-V)" userId="4fdd01be-88f5-4fe9-9ed7-2b04dba4e7b9" providerId="ADAL" clId="{4872B187-009C-457B-B977-8E8F8A97BA60}" dt="2024-07-22T15:34:58.954" v="525" actId="478"/>
          <ac:picMkLst>
            <pc:docMk/>
            <pc:sldMk cId="0" sldId="259"/>
            <ac:picMk id="8" creationId="{A2963FEA-BF25-96B8-D1DF-A320BBEC4AC0}"/>
          </ac:picMkLst>
        </pc:picChg>
        <pc:picChg chg="add del mod">
          <ac:chgData name="Nascimento, Octavio(GLOBAL-V)" userId="4fdd01be-88f5-4fe9-9ed7-2b04dba4e7b9" providerId="ADAL" clId="{4872B187-009C-457B-B977-8E8F8A97BA60}" dt="2024-07-22T15:18:28.748" v="493" actId="478"/>
          <ac:picMkLst>
            <pc:docMk/>
            <pc:sldMk cId="0" sldId="259"/>
            <ac:picMk id="9" creationId="{447B3622-0A63-D934-075B-EA6EA23FD69D}"/>
          </ac:picMkLst>
        </pc:picChg>
        <pc:picChg chg="add del mod modCrop">
          <ac:chgData name="Nascimento, Octavio(GLOBAL-V)" userId="4fdd01be-88f5-4fe9-9ed7-2b04dba4e7b9" providerId="ADAL" clId="{4872B187-009C-457B-B977-8E8F8A97BA60}" dt="2024-07-22T19:07:20.102" v="534" actId="478"/>
          <ac:picMkLst>
            <pc:docMk/>
            <pc:sldMk cId="0" sldId="259"/>
            <ac:picMk id="11" creationId="{84D42083-AFD5-8ACE-3995-800171683022}"/>
          </ac:picMkLst>
        </pc:picChg>
        <pc:picChg chg="add del mod">
          <ac:chgData name="Nascimento, Octavio(GLOBAL-V)" userId="4fdd01be-88f5-4fe9-9ed7-2b04dba4e7b9" providerId="ADAL" clId="{4872B187-009C-457B-B977-8E8F8A97BA60}" dt="2024-07-22T19:07:34.593" v="536" actId="478"/>
          <ac:picMkLst>
            <pc:docMk/>
            <pc:sldMk cId="0" sldId="259"/>
            <ac:picMk id="13" creationId="{E9420BA6-4626-38D6-C8AD-5F884F23F745}"/>
          </ac:picMkLst>
        </pc:picChg>
        <pc:picChg chg="add mod modCrop">
          <ac:chgData name="Nascimento, Octavio(GLOBAL-V)" userId="4fdd01be-88f5-4fe9-9ed7-2b04dba4e7b9" providerId="ADAL" clId="{4872B187-009C-457B-B977-8E8F8A97BA60}" dt="2024-07-22T19:17:08.475" v="548" actId="18131"/>
          <ac:picMkLst>
            <pc:docMk/>
            <pc:sldMk cId="0" sldId="259"/>
            <ac:picMk id="15" creationId="{3C804AAC-D3C8-0F9D-1EB5-AE50961EA007}"/>
          </ac:picMkLst>
        </pc:picChg>
      </pc:sldChg>
      <pc:sldChg chg="delSp modSp add mod">
        <pc:chgData name="Nascimento, Octavio(GLOBAL-V)" userId="4fdd01be-88f5-4fe9-9ed7-2b04dba4e7b9" providerId="ADAL" clId="{4872B187-009C-457B-B977-8E8F8A97BA60}" dt="2024-07-22T19:17:51.482" v="550" actId="1076"/>
        <pc:sldMkLst>
          <pc:docMk/>
          <pc:sldMk cId="2619893575" sldId="297"/>
        </pc:sldMkLst>
        <pc:spChg chg="mod">
          <ac:chgData name="Nascimento, Octavio(GLOBAL-V)" userId="4fdd01be-88f5-4fe9-9ed7-2b04dba4e7b9" providerId="ADAL" clId="{4872B187-009C-457B-B977-8E8F8A97BA60}" dt="2024-07-22T19:17:51.482" v="550" actId="1076"/>
          <ac:spMkLst>
            <pc:docMk/>
            <pc:sldMk cId="2619893575" sldId="297"/>
            <ac:spMk id="6" creationId="{1F3D4669-3933-670B-C476-F2E5F33745C9}"/>
          </ac:spMkLst>
        </pc:spChg>
        <pc:spChg chg="mod">
          <ac:chgData name="Nascimento, Octavio(GLOBAL-V)" userId="4fdd01be-88f5-4fe9-9ed7-2b04dba4e7b9" providerId="ADAL" clId="{4872B187-009C-457B-B977-8E8F8A97BA60}" dt="2024-07-22T14:54:47.498" v="417" actId="20577"/>
          <ac:spMkLst>
            <pc:docMk/>
            <pc:sldMk cId="2619893575" sldId="297"/>
            <ac:spMk id="506" creationId="{00000000-0000-0000-0000-000000000000}"/>
          </ac:spMkLst>
        </pc:spChg>
        <pc:picChg chg="del">
          <ac:chgData name="Nascimento, Octavio(GLOBAL-V)" userId="4fdd01be-88f5-4fe9-9ed7-2b04dba4e7b9" providerId="ADAL" clId="{4872B187-009C-457B-B977-8E8F8A97BA60}" dt="2024-07-22T14:53:51.454" v="391" actId="478"/>
          <ac:picMkLst>
            <pc:docMk/>
            <pc:sldMk cId="2619893575" sldId="297"/>
            <ac:picMk id="5" creationId="{B306E27C-85D0-7918-A339-5A75BEFCD1E9}"/>
          </ac:picMkLst>
        </pc:picChg>
      </pc:sldChg>
    </pc:docChg>
  </pc:docChgLst>
  <pc:docChgLst>
    <pc:chgData name="Rodrigues, Beatriz(Global-V)" userId="7bb4ed59-3bab-4b71-ab40-137325406188" providerId="ADAL" clId="{71922C25-0FAA-4A89-8282-2E30710DEEF8}"/>
    <pc:docChg chg="undo redo custSel addSld delSld modSld sldOrd">
      <pc:chgData name="Rodrigues, Beatriz(Global-V)" userId="7bb4ed59-3bab-4b71-ab40-137325406188" providerId="ADAL" clId="{71922C25-0FAA-4A89-8282-2E30710DEEF8}" dt="2024-07-22T21:39:53.045" v="966" actId="1076"/>
      <pc:docMkLst>
        <pc:docMk/>
      </pc:docMkLst>
      <pc:sldChg chg="ord">
        <pc:chgData name="Rodrigues, Beatriz(Global-V)" userId="7bb4ed59-3bab-4b71-ab40-137325406188" providerId="ADAL" clId="{71922C25-0FAA-4A89-8282-2E30710DEEF8}" dt="2024-07-22T20:23:34.612" v="436"/>
        <pc:sldMkLst>
          <pc:docMk/>
          <pc:sldMk cId="0" sldId="259"/>
        </pc:sldMkLst>
      </pc:sldChg>
      <pc:sldChg chg="addSp delSp modSp mod ord">
        <pc:chgData name="Rodrigues, Beatriz(Global-V)" userId="7bb4ed59-3bab-4b71-ab40-137325406188" providerId="ADAL" clId="{71922C25-0FAA-4A89-8282-2E30710DEEF8}" dt="2024-07-22T21:14:53.345" v="843" actId="20577"/>
        <pc:sldMkLst>
          <pc:docMk/>
          <pc:sldMk cId="0" sldId="269"/>
        </pc:sldMkLst>
        <pc:spChg chg="mod topLvl">
          <ac:chgData name="Rodrigues, Beatriz(Global-V)" userId="7bb4ed59-3bab-4b71-ab40-137325406188" providerId="ADAL" clId="{71922C25-0FAA-4A89-8282-2E30710DEEF8}" dt="2024-07-22T21:14:12.017" v="809" actId="165"/>
          <ac:spMkLst>
            <pc:docMk/>
            <pc:sldMk cId="0" sldId="269"/>
            <ac:spMk id="9" creationId="{9F1631AB-CEA1-42A6-C366-5E3F00213CF5}"/>
          </ac:spMkLst>
        </pc:spChg>
        <pc:spChg chg="mod topLvl">
          <ac:chgData name="Rodrigues, Beatriz(Global-V)" userId="7bb4ed59-3bab-4b71-ab40-137325406188" providerId="ADAL" clId="{71922C25-0FAA-4A89-8282-2E30710DEEF8}" dt="2024-07-22T21:14:25.515" v="810" actId="207"/>
          <ac:spMkLst>
            <pc:docMk/>
            <pc:sldMk cId="0" sldId="269"/>
            <ac:spMk id="10" creationId="{065A7AE6-C2EF-D0DD-138B-0E37208C4ED9}"/>
          </ac:spMkLst>
        </pc:spChg>
        <pc:spChg chg="add mod">
          <ac:chgData name="Rodrigues, Beatriz(Global-V)" userId="7bb4ed59-3bab-4b71-ab40-137325406188" providerId="ADAL" clId="{71922C25-0FAA-4A89-8282-2E30710DEEF8}" dt="2024-07-22T21:14:29.462" v="811" actId="207"/>
          <ac:spMkLst>
            <pc:docMk/>
            <pc:sldMk cId="0" sldId="269"/>
            <ac:spMk id="12" creationId="{7FD501F1-61F8-BDBA-973E-387DA2B34711}"/>
          </ac:spMkLst>
        </pc:spChg>
        <pc:spChg chg="add mod">
          <ac:chgData name="Rodrigues, Beatriz(Global-V)" userId="7bb4ed59-3bab-4b71-ab40-137325406188" providerId="ADAL" clId="{71922C25-0FAA-4A89-8282-2E30710DEEF8}" dt="2024-07-22T21:14:53.345" v="843" actId="20577"/>
          <ac:spMkLst>
            <pc:docMk/>
            <pc:sldMk cId="0" sldId="269"/>
            <ac:spMk id="13" creationId="{2422CCCF-C355-B887-E245-BBDFCF35B889}"/>
          </ac:spMkLst>
        </pc:spChg>
        <pc:spChg chg="mod">
          <ac:chgData name="Rodrigues, Beatriz(Global-V)" userId="7bb4ed59-3bab-4b71-ab40-137325406188" providerId="ADAL" clId="{71922C25-0FAA-4A89-8282-2E30710DEEF8}" dt="2024-07-22T20:20:05.153" v="366" actId="20577"/>
          <ac:spMkLst>
            <pc:docMk/>
            <pc:sldMk cId="0" sldId="269"/>
            <ac:spMk id="1089" creationId="{00000000-0000-0000-0000-000000000000}"/>
          </ac:spMkLst>
        </pc:spChg>
        <pc:spChg chg="mod">
          <ac:chgData name="Rodrigues, Beatriz(Global-V)" userId="7bb4ed59-3bab-4b71-ab40-137325406188" providerId="ADAL" clId="{71922C25-0FAA-4A89-8282-2E30710DEEF8}" dt="2024-07-22T21:12:39.379" v="793" actId="1076"/>
          <ac:spMkLst>
            <pc:docMk/>
            <pc:sldMk cId="0" sldId="269"/>
            <ac:spMk id="1103" creationId="{00000000-0000-0000-0000-000000000000}"/>
          </ac:spMkLst>
        </pc:spChg>
        <pc:spChg chg="del">
          <ac:chgData name="Rodrigues, Beatriz(Global-V)" userId="7bb4ed59-3bab-4b71-ab40-137325406188" providerId="ADAL" clId="{71922C25-0FAA-4A89-8282-2E30710DEEF8}" dt="2024-07-22T20:20:50.064" v="384" actId="478"/>
          <ac:spMkLst>
            <pc:docMk/>
            <pc:sldMk cId="0" sldId="269"/>
            <ac:spMk id="1104" creationId="{00000000-0000-0000-0000-000000000000}"/>
          </ac:spMkLst>
        </pc:spChg>
        <pc:spChg chg="mod">
          <ac:chgData name="Rodrigues, Beatriz(Global-V)" userId="7bb4ed59-3bab-4b71-ab40-137325406188" providerId="ADAL" clId="{71922C25-0FAA-4A89-8282-2E30710DEEF8}" dt="2024-07-22T21:12:39.379" v="793" actId="1076"/>
          <ac:spMkLst>
            <pc:docMk/>
            <pc:sldMk cId="0" sldId="269"/>
            <ac:spMk id="1105" creationId="{00000000-0000-0000-0000-000000000000}"/>
          </ac:spMkLst>
        </pc:spChg>
        <pc:spChg chg="del">
          <ac:chgData name="Rodrigues, Beatriz(Global-V)" userId="7bb4ed59-3bab-4b71-ab40-137325406188" providerId="ADAL" clId="{71922C25-0FAA-4A89-8282-2E30710DEEF8}" dt="2024-07-22T20:23:22.475" v="432" actId="478"/>
          <ac:spMkLst>
            <pc:docMk/>
            <pc:sldMk cId="0" sldId="269"/>
            <ac:spMk id="1106" creationId="{00000000-0000-0000-0000-000000000000}"/>
          </ac:spMkLst>
        </pc:spChg>
        <pc:spChg chg="mod">
          <ac:chgData name="Rodrigues, Beatriz(Global-V)" userId="7bb4ed59-3bab-4b71-ab40-137325406188" providerId="ADAL" clId="{71922C25-0FAA-4A89-8282-2E30710DEEF8}" dt="2024-07-22T21:12:39.379" v="793" actId="1076"/>
          <ac:spMkLst>
            <pc:docMk/>
            <pc:sldMk cId="0" sldId="269"/>
            <ac:spMk id="1107" creationId="{00000000-0000-0000-0000-000000000000}"/>
          </ac:spMkLst>
        </pc:spChg>
        <pc:spChg chg="del">
          <ac:chgData name="Rodrigues, Beatriz(Global-V)" userId="7bb4ed59-3bab-4b71-ab40-137325406188" providerId="ADAL" clId="{71922C25-0FAA-4A89-8282-2E30710DEEF8}" dt="2024-07-22T20:22:15.879" v="405" actId="478"/>
          <ac:spMkLst>
            <pc:docMk/>
            <pc:sldMk cId="0" sldId="269"/>
            <ac:spMk id="1108" creationId="{00000000-0000-0000-0000-000000000000}"/>
          </ac:spMkLst>
        </pc:spChg>
        <pc:spChg chg="mod">
          <ac:chgData name="Rodrigues, Beatriz(Global-V)" userId="7bb4ed59-3bab-4b71-ab40-137325406188" providerId="ADAL" clId="{71922C25-0FAA-4A89-8282-2E30710DEEF8}" dt="2024-07-22T21:13:18.931" v="802" actId="1076"/>
          <ac:spMkLst>
            <pc:docMk/>
            <pc:sldMk cId="0" sldId="269"/>
            <ac:spMk id="1109" creationId="{00000000-0000-0000-0000-000000000000}"/>
          </ac:spMkLst>
        </pc:spChg>
        <pc:spChg chg="del">
          <ac:chgData name="Rodrigues, Beatriz(Global-V)" userId="7bb4ed59-3bab-4b71-ab40-137325406188" providerId="ADAL" clId="{71922C25-0FAA-4A89-8282-2E30710DEEF8}" dt="2024-07-22T20:22:19.774" v="406" actId="478"/>
          <ac:spMkLst>
            <pc:docMk/>
            <pc:sldMk cId="0" sldId="269"/>
            <ac:spMk id="1110" creationId="{00000000-0000-0000-0000-000000000000}"/>
          </ac:spMkLst>
        </pc:spChg>
        <pc:spChg chg="mod">
          <ac:chgData name="Rodrigues, Beatriz(Global-V)" userId="7bb4ed59-3bab-4b71-ab40-137325406188" providerId="ADAL" clId="{71922C25-0FAA-4A89-8282-2E30710DEEF8}" dt="2024-07-22T21:12:39.379" v="793" actId="1076"/>
          <ac:spMkLst>
            <pc:docMk/>
            <pc:sldMk cId="0" sldId="269"/>
            <ac:spMk id="1111" creationId="{00000000-0000-0000-0000-000000000000}"/>
          </ac:spMkLst>
        </pc:spChg>
        <pc:spChg chg="mod">
          <ac:chgData name="Rodrigues, Beatriz(Global-V)" userId="7bb4ed59-3bab-4b71-ab40-137325406188" providerId="ADAL" clId="{71922C25-0FAA-4A89-8282-2E30710DEEF8}" dt="2024-07-22T21:12:39.379" v="793" actId="1076"/>
          <ac:spMkLst>
            <pc:docMk/>
            <pc:sldMk cId="0" sldId="269"/>
            <ac:spMk id="1112" creationId="{00000000-0000-0000-0000-000000000000}"/>
          </ac:spMkLst>
        </pc:spChg>
        <pc:spChg chg="mod">
          <ac:chgData name="Rodrigues, Beatriz(Global-V)" userId="7bb4ed59-3bab-4b71-ab40-137325406188" providerId="ADAL" clId="{71922C25-0FAA-4A89-8282-2E30710DEEF8}" dt="2024-07-22T21:12:39.379" v="793" actId="1076"/>
          <ac:spMkLst>
            <pc:docMk/>
            <pc:sldMk cId="0" sldId="269"/>
            <ac:spMk id="1113" creationId="{00000000-0000-0000-0000-000000000000}"/>
          </ac:spMkLst>
        </pc:spChg>
        <pc:spChg chg="mod">
          <ac:chgData name="Rodrigues, Beatriz(Global-V)" userId="7bb4ed59-3bab-4b71-ab40-137325406188" providerId="ADAL" clId="{71922C25-0FAA-4A89-8282-2E30710DEEF8}" dt="2024-07-22T21:13:14.837" v="801" actId="1076"/>
          <ac:spMkLst>
            <pc:docMk/>
            <pc:sldMk cId="0" sldId="269"/>
            <ac:spMk id="1114" creationId="{00000000-0000-0000-0000-000000000000}"/>
          </ac:spMkLst>
        </pc:spChg>
        <pc:grpChg chg="add del mod">
          <ac:chgData name="Rodrigues, Beatriz(Global-V)" userId="7bb4ed59-3bab-4b71-ab40-137325406188" providerId="ADAL" clId="{71922C25-0FAA-4A89-8282-2E30710DEEF8}" dt="2024-07-22T21:14:12.017" v="809" actId="165"/>
          <ac:grpSpMkLst>
            <pc:docMk/>
            <pc:sldMk cId="0" sldId="269"/>
            <ac:grpSpMk id="8" creationId="{D53BEAFB-1A14-6E25-BBB6-142966C97BE4}"/>
          </ac:grpSpMkLst>
        </pc:grpChg>
        <pc:grpChg chg="mod">
          <ac:chgData name="Rodrigues, Beatriz(Global-V)" userId="7bb4ed59-3bab-4b71-ab40-137325406188" providerId="ADAL" clId="{71922C25-0FAA-4A89-8282-2E30710DEEF8}" dt="2024-07-22T21:12:39.379" v="793" actId="1076"/>
          <ac:grpSpMkLst>
            <pc:docMk/>
            <pc:sldMk cId="0" sldId="269"/>
            <ac:grpSpMk id="1091" creationId="{00000000-0000-0000-0000-000000000000}"/>
          </ac:grpSpMkLst>
        </pc:grpChg>
        <pc:grpChg chg="mod">
          <ac:chgData name="Rodrigues, Beatriz(Global-V)" userId="7bb4ed59-3bab-4b71-ab40-137325406188" providerId="ADAL" clId="{71922C25-0FAA-4A89-8282-2E30710DEEF8}" dt="2024-07-22T21:12:39.379" v="793" actId="1076"/>
          <ac:grpSpMkLst>
            <pc:docMk/>
            <pc:sldMk cId="0" sldId="269"/>
            <ac:grpSpMk id="1094" creationId="{00000000-0000-0000-0000-000000000000}"/>
          </ac:grpSpMkLst>
        </pc:grpChg>
        <pc:grpChg chg="mod">
          <ac:chgData name="Rodrigues, Beatriz(Global-V)" userId="7bb4ed59-3bab-4b71-ab40-137325406188" providerId="ADAL" clId="{71922C25-0FAA-4A89-8282-2E30710DEEF8}" dt="2024-07-22T21:12:39.379" v="793" actId="1076"/>
          <ac:grpSpMkLst>
            <pc:docMk/>
            <pc:sldMk cId="0" sldId="269"/>
            <ac:grpSpMk id="1097" creationId="{00000000-0000-0000-0000-000000000000}"/>
          </ac:grpSpMkLst>
        </pc:grpChg>
        <pc:grpChg chg="mod">
          <ac:chgData name="Rodrigues, Beatriz(Global-V)" userId="7bb4ed59-3bab-4b71-ab40-137325406188" providerId="ADAL" clId="{71922C25-0FAA-4A89-8282-2E30710DEEF8}" dt="2024-07-22T21:13:14.837" v="801" actId="1076"/>
          <ac:grpSpMkLst>
            <pc:docMk/>
            <pc:sldMk cId="0" sldId="269"/>
            <ac:grpSpMk id="1100" creationId="{00000000-0000-0000-0000-000000000000}"/>
          </ac:grpSpMkLst>
        </pc:grpChg>
        <pc:cxnChg chg="add mod">
          <ac:chgData name="Rodrigues, Beatriz(Global-V)" userId="7bb4ed59-3bab-4b71-ab40-137325406188" providerId="ADAL" clId="{71922C25-0FAA-4A89-8282-2E30710DEEF8}" dt="2024-07-22T21:12:59.321" v="798" actId="1076"/>
          <ac:cxnSpMkLst>
            <pc:docMk/>
            <pc:sldMk cId="0" sldId="269"/>
            <ac:cxnSpMk id="11" creationId="{AC35C910-38BD-DE44-6D05-5BFD7825A53E}"/>
          </ac:cxnSpMkLst>
        </pc:cxnChg>
        <pc:cxnChg chg="mod">
          <ac:chgData name="Rodrigues, Beatriz(Global-V)" userId="7bb4ed59-3bab-4b71-ab40-137325406188" providerId="ADAL" clId="{71922C25-0FAA-4A89-8282-2E30710DEEF8}" dt="2024-07-22T21:12:39.379" v="793" actId="1076"/>
          <ac:cxnSpMkLst>
            <pc:docMk/>
            <pc:sldMk cId="0" sldId="269"/>
            <ac:cxnSpMk id="1085" creationId="{00000000-0000-0000-0000-000000000000}"/>
          </ac:cxnSpMkLst>
        </pc:cxnChg>
        <pc:cxnChg chg="mod">
          <ac:chgData name="Rodrigues, Beatriz(Global-V)" userId="7bb4ed59-3bab-4b71-ab40-137325406188" providerId="ADAL" clId="{71922C25-0FAA-4A89-8282-2E30710DEEF8}" dt="2024-07-22T21:12:39.379" v="793" actId="1076"/>
          <ac:cxnSpMkLst>
            <pc:docMk/>
            <pc:sldMk cId="0" sldId="269"/>
            <ac:cxnSpMk id="1086" creationId="{00000000-0000-0000-0000-000000000000}"/>
          </ac:cxnSpMkLst>
        </pc:cxnChg>
        <pc:cxnChg chg="mod">
          <ac:chgData name="Rodrigues, Beatriz(Global-V)" userId="7bb4ed59-3bab-4b71-ab40-137325406188" providerId="ADAL" clId="{71922C25-0FAA-4A89-8282-2E30710DEEF8}" dt="2024-07-22T21:12:39.379" v="793" actId="1076"/>
          <ac:cxnSpMkLst>
            <pc:docMk/>
            <pc:sldMk cId="0" sldId="269"/>
            <ac:cxnSpMk id="1087" creationId="{00000000-0000-0000-0000-000000000000}"/>
          </ac:cxnSpMkLst>
        </pc:cxnChg>
        <pc:cxnChg chg="mod">
          <ac:chgData name="Rodrigues, Beatriz(Global-V)" userId="7bb4ed59-3bab-4b71-ab40-137325406188" providerId="ADAL" clId="{71922C25-0FAA-4A89-8282-2E30710DEEF8}" dt="2024-07-22T21:13:14.837" v="801" actId="1076"/>
          <ac:cxnSpMkLst>
            <pc:docMk/>
            <pc:sldMk cId="0" sldId="269"/>
            <ac:cxnSpMk id="1088" creationId="{00000000-0000-0000-0000-000000000000}"/>
          </ac:cxnSpMkLst>
        </pc:cxnChg>
        <pc:cxnChg chg="mod">
          <ac:chgData name="Rodrigues, Beatriz(Global-V)" userId="7bb4ed59-3bab-4b71-ab40-137325406188" providerId="ADAL" clId="{71922C25-0FAA-4A89-8282-2E30710DEEF8}" dt="2024-07-22T21:12:47.266" v="794" actId="14100"/>
          <ac:cxnSpMkLst>
            <pc:docMk/>
            <pc:sldMk cId="0" sldId="269"/>
            <ac:cxnSpMk id="1090" creationId="{00000000-0000-0000-0000-000000000000}"/>
          </ac:cxnSpMkLst>
        </pc:cxnChg>
      </pc:sldChg>
      <pc:sldChg chg="del">
        <pc:chgData name="Rodrigues, Beatriz(Global-V)" userId="7bb4ed59-3bab-4b71-ab40-137325406188" providerId="ADAL" clId="{71922C25-0FAA-4A89-8282-2E30710DEEF8}" dt="2024-07-22T21:11:50.589" v="791" actId="47"/>
        <pc:sldMkLst>
          <pc:docMk/>
          <pc:sldMk cId="0" sldId="277"/>
        </pc:sldMkLst>
      </pc:sldChg>
      <pc:sldChg chg="delSp modSp mod modClrScheme chgLayout">
        <pc:chgData name="Rodrigues, Beatriz(Global-V)" userId="7bb4ed59-3bab-4b71-ab40-137325406188" providerId="ADAL" clId="{71922C25-0FAA-4A89-8282-2E30710DEEF8}" dt="2024-07-22T21:11:42.370" v="790"/>
        <pc:sldMkLst>
          <pc:docMk/>
          <pc:sldMk cId="0" sldId="278"/>
        </pc:sldMkLst>
        <pc:spChg chg="mod ord">
          <ac:chgData name="Rodrigues, Beatriz(Global-V)" userId="7bb4ed59-3bab-4b71-ab40-137325406188" providerId="ADAL" clId="{71922C25-0FAA-4A89-8282-2E30710DEEF8}" dt="2024-07-22T21:05:27.569" v="679" actId="20577"/>
          <ac:spMkLst>
            <pc:docMk/>
            <pc:sldMk cId="0" sldId="278"/>
            <ac:spMk id="1354" creationId="{00000000-0000-0000-0000-000000000000}"/>
          </ac:spMkLst>
        </pc:spChg>
        <pc:spChg chg="mod ord">
          <ac:chgData name="Rodrigues, Beatriz(Global-V)" userId="7bb4ed59-3bab-4b71-ab40-137325406188" providerId="ADAL" clId="{71922C25-0FAA-4A89-8282-2E30710DEEF8}" dt="2024-07-22T21:11:42.370" v="790"/>
          <ac:spMkLst>
            <pc:docMk/>
            <pc:sldMk cId="0" sldId="278"/>
            <ac:spMk id="1355" creationId="{00000000-0000-0000-0000-000000000000}"/>
          </ac:spMkLst>
        </pc:spChg>
        <pc:spChg chg="del">
          <ac:chgData name="Rodrigues, Beatriz(Global-V)" userId="7bb4ed59-3bab-4b71-ab40-137325406188" providerId="ADAL" clId="{71922C25-0FAA-4A89-8282-2E30710DEEF8}" dt="2024-07-22T21:04:31.551" v="660" actId="478"/>
          <ac:spMkLst>
            <pc:docMk/>
            <pc:sldMk cId="0" sldId="278"/>
            <ac:spMk id="1356" creationId="{00000000-0000-0000-0000-000000000000}"/>
          </ac:spMkLst>
        </pc:spChg>
        <pc:spChg chg="del mod">
          <ac:chgData name="Rodrigues, Beatriz(Global-V)" userId="7bb4ed59-3bab-4b71-ab40-137325406188" providerId="ADAL" clId="{71922C25-0FAA-4A89-8282-2E30710DEEF8}" dt="2024-07-22T21:08:21.269" v="738" actId="478"/>
          <ac:spMkLst>
            <pc:docMk/>
            <pc:sldMk cId="0" sldId="278"/>
            <ac:spMk id="1364" creationId="{00000000-0000-0000-0000-000000000000}"/>
          </ac:spMkLst>
        </pc:spChg>
        <pc:spChg chg="del mod">
          <ac:chgData name="Rodrigues, Beatriz(Global-V)" userId="7bb4ed59-3bab-4b71-ab40-137325406188" providerId="ADAL" clId="{71922C25-0FAA-4A89-8282-2E30710DEEF8}" dt="2024-07-22T21:08:21.269" v="738" actId="478"/>
          <ac:spMkLst>
            <pc:docMk/>
            <pc:sldMk cId="0" sldId="278"/>
            <ac:spMk id="1365" creationId="{00000000-0000-0000-0000-000000000000}"/>
          </ac:spMkLst>
        </pc:spChg>
        <pc:spChg chg="del mod">
          <ac:chgData name="Rodrigues, Beatriz(Global-V)" userId="7bb4ed59-3bab-4b71-ab40-137325406188" providerId="ADAL" clId="{71922C25-0FAA-4A89-8282-2E30710DEEF8}" dt="2024-07-22T21:08:21.269" v="738" actId="478"/>
          <ac:spMkLst>
            <pc:docMk/>
            <pc:sldMk cId="0" sldId="278"/>
            <ac:spMk id="1366" creationId="{00000000-0000-0000-0000-000000000000}"/>
          </ac:spMkLst>
        </pc:spChg>
        <pc:spChg chg="del mod">
          <ac:chgData name="Rodrigues, Beatriz(Global-V)" userId="7bb4ed59-3bab-4b71-ab40-137325406188" providerId="ADAL" clId="{71922C25-0FAA-4A89-8282-2E30710DEEF8}" dt="2024-07-22T21:08:21.269" v="738" actId="478"/>
          <ac:spMkLst>
            <pc:docMk/>
            <pc:sldMk cId="0" sldId="278"/>
            <ac:spMk id="1371" creationId="{00000000-0000-0000-0000-000000000000}"/>
          </ac:spMkLst>
        </pc:spChg>
        <pc:grpChg chg="del mod">
          <ac:chgData name="Rodrigues, Beatriz(Global-V)" userId="7bb4ed59-3bab-4b71-ab40-137325406188" providerId="ADAL" clId="{71922C25-0FAA-4A89-8282-2E30710DEEF8}" dt="2024-07-22T21:08:21.269" v="738" actId="478"/>
          <ac:grpSpMkLst>
            <pc:docMk/>
            <pc:sldMk cId="0" sldId="278"/>
            <ac:grpSpMk id="1367" creationId="{00000000-0000-0000-0000-000000000000}"/>
          </ac:grpSpMkLst>
        </pc:grpChg>
        <pc:grpChg chg="del mod">
          <ac:chgData name="Rodrigues, Beatriz(Global-V)" userId="7bb4ed59-3bab-4b71-ab40-137325406188" providerId="ADAL" clId="{71922C25-0FAA-4A89-8282-2E30710DEEF8}" dt="2024-07-22T21:08:21.269" v="738" actId="478"/>
          <ac:grpSpMkLst>
            <pc:docMk/>
            <pc:sldMk cId="0" sldId="278"/>
            <ac:grpSpMk id="1372" creationId="{00000000-0000-0000-0000-000000000000}"/>
          </ac:grpSpMkLst>
        </pc:grpChg>
      </pc:sldChg>
      <pc:sldChg chg="addSp delSp modSp mod ord">
        <pc:chgData name="Rodrigues, Beatriz(Global-V)" userId="7bb4ed59-3bab-4b71-ab40-137325406188" providerId="ADAL" clId="{71922C25-0FAA-4A89-8282-2E30710DEEF8}" dt="2024-07-22T21:04:10.470" v="659" actId="5793"/>
        <pc:sldMkLst>
          <pc:docMk/>
          <pc:sldMk cId="0" sldId="280"/>
        </pc:sldMkLst>
        <pc:spChg chg="add del">
          <ac:chgData name="Rodrigues, Beatriz(Global-V)" userId="7bb4ed59-3bab-4b71-ab40-137325406188" providerId="ADAL" clId="{71922C25-0FAA-4A89-8282-2E30710DEEF8}" dt="2024-07-22T20:57:45.028" v="539"/>
          <ac:spMkLst>
            <pc:docMk/>
            <pc:sldMk cId="0" sldId="280"/>
            <ac:spMk id="2" creationId="{A789AF7F-D03F-DCFC-569F-150C822F0484}"/>
          </ac:spMkLst>
        </pc:spChg>
        <pc:spChg chg="add del mod">
          <ac:chgData name="Rodrigues, Beatriz(Global-V)" userId="7bb4ed59-3bab-4b71-ab40-137325406188" providerId="ADAL" clId="{71922C25-0FAA-4A89-8282-2E30710DEEF8}" dt="2024-07-22T21:00:05.920" v="560" actId="478"/>
          <ac:spMkLst>
            <pc:docMk/>
            <pc:sldMk cId="0" sldId="280"/>
            <ac:spMk id="4" creationId="{61B255C7-5EE5-09DB-2693-C2861F78872C}"/>
          </ac:spMkLst>
        </pc:spChg>
        <pc:spChg chg="mod">
          <ac:chgData name="Rodrigues, Beatriz(Global-V)" userId="7bb4ed59-3bab-4b71-ab40-137325406188" providerId="ADAL" clId="{71922C25-0FAA-4A89-8282-2E30710DEEF8}" dt="2024-07-22T21:04:10.470" v="659" actId="5793"/>
          <ac:spMkLst>
            <pc:docMk/>
            <pc:sldMk cId="0" sldId="280"/>
            <ac:spMk id="1579" creationId="{00000000-0000-0000-0000-000000000000}"/>
          </ac:spMkLst>
        </pc:spChg>
        <pc:spChg chg="mod">
          <ac:chgData name="Rodrigues, Beatriz(Global-V)" userId="7bb4ed59-3bab-4b71-ab40-137325406188" providerId="ADAL" clId="{71922C25-0FAA-4A89-8282-2E30710DEEF8}" dt="2024-07-22T20:26:21.006" v="479" actId="20577"/>
          <ac:spMkLst>
            <pc:docMk/>
            <pc:sldMk cId="0" sldId="280"/>
            <ac:spMk id="1580" creationId="{00000000-0000-0000-0000-000000000000}"/>
          </ac:spMkLst>
        </pc:spChg>
        <pc:spChg chg="del">
          <ac:chgData name="Rodrigues, Beatriz(Global-V)" userId="7bb4ed59-3bab-4b71-ab40-137325406188" providerId="ADAL" clId="{71922C25-0FAA-4A89-8282-2E30710DEEF8}" dt="2024-07-22T21:00:03.099" v="559" actId="478"/>
          <ac:spMkLst>
            <pc:docMk/>
            <pc:sldMk cId="0" sldId="280"/>
            <ac:spMk id="1581" creationId="{00000000-0000-0000-0000-000000000000}"/>
          </ac:spMkLst>
        </pc:spChg>
      </pc:sldChg>
      <pc:sldChg chg="del">
        <pc:chgData name="Rodrigues, Beatriz(Global-V)" userId="7bb4ed59-3bab-4b71-ab40-137325406188" providerId="ADAL" clId="{71922C25-0FAA-4A89-8282-2E30710DEEF8}" dt="2024-07-22T21:01:28.291" v="572" actId="47"/>
        <pc:sldMkLst>
          <pc:docMk/>
          <pc:sldMk cId="0" sldId="281"/>
        </pc:sldMkLst>
      </pc:sldChg>
      <pc:sldChg chg="del">
        <pc:chgData name="Rodrigues, Beatriz(Global-V)" userId="7bb4ed59-3bab-4b71-ab40-137325406188" providerId="ADAL" clId="{71922C25-0FAA-4A89-8282-2E30710DEEF8}" dt="2024-07-22T21:01:26.506" v="571" actId="47"/>
        <pc:sldMkLst>
          <pc:docMk/>
          <pc:sldMk cId="0" sldId="282"/>
        </pc:sldMkLst>
      </pc:sldChg>
      <pc:sldChg chg="del">
        <pc:chgData name="Rodrigues, Beatriz(Global-V)" userId="7bb4ed59-3bab-4b71-ab40-137325406188" providerId="ADAL" clId="{71922C25-0FAA-4A89-8282-2E30710DEEF8}" dt="2024-07-22T21:01:23.508" v="570" actId="47"/>
        <pc:sldMkLst>
          <pc:docMk/>
          <pc:sldMk cId="0" sldId="283"/>
        </pc:sldMkLst>
      </pc:sldChg>
      <pc:sldChg chg="del">
        <pc:chgData name="Rodrigues, Beatriz(Global-V)" userId="7bb4ed59-3bab-4b71-ab40-137325406188" providerId="ADAL" clId="{71922C25-0FAA-4A89-8282-2E30710DEEF8}" dt="2024-07-22T21:01:18.529" v="569" actId="47"/>
        <pc:sldMkLst>
          <pc:docMk/>
          <pc:sldMk cId="0" sldId="284"/>
        </pc:sldMkLst>
      </pc:sldChg>
      <pc:sldChg chg="del">
        <pc:chgData name="Rodrigues, Beatriz(Global-V)" userId="7bb4ed59-3bab-4b71-ab40-137325406188" providerId="ADAL" clId="{71922C25-0FAA-4A89-8282-2E30710DEEF8}" dt="2024-07-22T21:01:08.341" v="568" actId="47"/>
        <pc:sldMkLst>
          <pc:docMk/>
          <pc:sldMk cId="0" sldId="289"/>
        </pc:sldMkLst>
      </pc:sldChg>
      <pc:sldChg chg="del">
        <pc:chgData name="Rodrigues, Beatriz(Global-V)" userId="7bb4ed59-3bab-4b71-ab40-137325406188" providerId="ADAL" clId="{71922C25-0FAA-4A89-8282-2E30710DEEF8}" dt="2024-07-22T21:01:08.341" v="568" actId="47"/>
        <pc:sldMkLst>
          <pc:docMk/>
          <pc:sldMk cId="0" sldId="290"/>
        </pc:sldMkLst>
      </pc:sldChg>
      <pc:sldChg chg="del">
        <pc:chgData name="Rodrigues, Beatriz(Global-V)" userId="7bb4ed59-3bab-4b71-ab40-137325406188" providerId="ADAL" clId="{71922C25-0FAA-4A89-8282-2E30710DEEF8}" dt="2024-07-22T21:01:08.341" v="568" actId="47"/>
        <pc:sldMkLst>
          <pc:docMk/>
          <pc:sldMk cId="0" sldId="291"/>
        </pc:sldMkLst>
      </pc:sldChg>
      <pc:sldChg chg="del">
        <pc:chgData name="Rodrigues, Beatriz(Global-V)" userId="7bb4ed59-3bab-4b71-ab40-137325406188" providerId="ADAL" clId="{71922C25-0FAA-4A89-8282-2E30710DEEF8}" dt="2024-07-22T21:01:08.341" v="568" actId="47"/>
        <pc:sldMkLst>
          <pc:docMk/>
          <pc:sldMk cId="0" sldId="292"/>
        </pc:sldMkLst>
      </pc:sldChg>
      <pc:sldChg chg="del">
        <pc:chgData name="Rodrigues, Beatriz(Global-V)" userId="7bb4ed59-3bab-4b71-ab40-137325406188" providerId="ADAL" clId="{71922C25-0FAA-4A89-8282-2E30710DEEF8}" dt="2024-07-22T21:01:08.341" v="568" actId="47"/>
        <pc:sldMkLst>
          <pc:docMk/>
          <pc:sldMk cId="0" sldId="293"/>
        </pc:sldMkLst>
      </pc:sldChg>
      <pc:sldChg chg="del">
        <pc:chgData name="Rodrigues, Beatriz(Global-V)" userId="7bb4ed59-3bab-4b71-ab40-137325406188" providerId="ADAL" clId="{71922C25-0FAA-4A89-8282-2E30710DEEF8}" dt="2024-07-22T21:01:08.341" v="568" actId="47"/>
        <pc:sldMkLst>
          <pc:docMk/>
          <pc:sldMk cId="0" sldId="294"/>
        </pc:sldMkLst>
      </pc:sldChg>
      <pc:sldChg chg="del">
        <pc:chgData name="Rodrigues, Beatriz(Global-V)" userId="7bb4ed59-3bab-4b71-ab40-137325406188" providerId="ADAL" clId="{71922C25-0FAA-4A89-8282-2E30710DEEF8}" dt="2024-07-22T21:01:08.341" v="568" actId="47"/>
        <pc:sldMkLst>
          <pc:docMk/>
          <pc:sldMk cId="0" sldId="295"/>
        </pc:sldMkLst>
      </pc:sldChg>
      <pc:sldChg chg="del">
        <pc:chgData name="Rodrigues, Beatriz(Global-V)" userId="7bb4ed59-3bab-4b71-ab40-137325406188" providerId="ADAL" clId="{71922C25-0FAA-4A89-8282-2E30710DEEF8}" dt="2024-07-22T21:01:08.341" v="568" actId="47"/>
        <pc:sldMkLst>
          <pc:docMk/>
          <pc:sldMk cId="0" sldId="296"/>
        </pc:sldMkLst>
      </pc:sldChg>
      <pc:sldChg chg="addSp delSp modSp mod ord setBg">
        <pc:chgData name="Rodrigues, Beatriz(Global-V)" userId="7bb4ed59-3bab-4b71-ab40-137325406188" providerId="ADAL" clId="{71922C25-0FAA-4A89-8282-2E30710DEEF8}" dt="2024-07-22T21:16:07.223" v="847" actId="122"/>
        <pc:sldMkLst>
          <pc:docMk/>
          <pc:sldMk cId="2619893575" sldId="297"/>
        </pc:sldMkLst>
        <pc:spChg chg="add del mod">
          <ac:chgData name="Rodrigues, Beatriz(Global-V)" userId="7bb4ed59-3bab-4b71-ab40-137325406188" providerId="ADAL" clId="{71922C25-0FAA-4A89-8282-2E30710DEEF8}" dt="2024-07-22T15:11:47.081" v="64" actId="478"/>
          <ac:spMkLst>
            <pc:docMk/>
            <pc:sldMk cId="2619893575" sldId="297"/>
            <ac:spMk id="4" creationId="{23642322-2F08-29CE-AB88-CD05E582575F}"/>
          </ac:spMkLst>
        </pc:spChg>
        <pc:spChg chg="mod">
          <ac:chgData name="Rodrigues, Beatriz(Global-V)" userId="7bb4ed59-3bab-4b71-ab40-137325406188" providerId="ADAL" clId="{71922C25-0FAA-4A89-8282-2E30710DEEF8}" dt="2024-07-22T21:16:07.223" v="847" actId="122"/>
          <ac:spMkLst>
            <pc:docMk/>
            <pc:sldMk cId="2619893575" sldId="297"/>
            <ac:spMk id="6" creationId="{1F3D4669-3933-670B-C476-F2E5F33745C9}"/>
          </ac:spMkLst>
        </pc:spChg>
        <pc:spChg chg="mod">
          <ac:chgData name="Rodrigues, Beatriz(Global-V)" userId="7bb4ed59-3bab-4b71-ab40-137325406188" providerId="ADAL" clId="{71922C25-0FAA-4A89-8282-2E30710DEEF8}" dt="2024-07-22T16:44:08.352" v="310" actId="20577"/>
          <ac:spMkLst>
            <pc:docMk/>
            <pc:sldMk cId="2619893575" sldId="297"/>
            <ac:spMk id="506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09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9:47:23.404" v="323" actId="14100"/>
          <ac:spMkLst>
            <pc:docMk/>
            <pc:sldMk cId="2619893575" sldId="297"/>
            <ac:spMk id="510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11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12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13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14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15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16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17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18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19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20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21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22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23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24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25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26" creationId="{00000000-0000-0000-0000-000000000000}"/>
          </ac:spMkLst>
        </pc:spChg>
        <pc:spChg chg="mod topLvl">
          <ac:chgData name="Rodrigues, Beatriz(Global-V)" userId="7bb4ed59-3bab-4b71-ab40-137325406188" providerId="ADAL" clId="{71922C25-0FAA-4A89-8282-2E30710DEEF8}" dt="2024-07-22T15:15:26.215" v="172" actId="1076"/>
          <ac:spMkLst>
            <pc:docMk/>
            <pc:sldMk cId="2619893575" sldId="297"/>
            <ac:spMk id="527" creationId="{00000000-0000-0000-0000-000000000000}"/>
          </ac:spMkLst>
        </pc:spChg>
        <pc:grpChg chg="del">
          <ac:chgData name="Rodrigues, Beatriz(Global-V)" userId="7bb4ed59-3bab-4b71-ab40-137325406188" providerId="ADAL" clId="{71922C25-0FAA-4A89-8282-2E30710DEEF8}" dt="2024-07-22T15:10:21.478" v="22" actId="165"/>
          <ac:grpSpMkLst>
            <pc:docMk/>
            <pc:sldMk cId="2619893575" sldId="297"/>
            <ac:grpSpMk id="508" creationId="{00000000-0000-0000-0000-000000000000}"/>
          </ac:grpSpMkLst>
        </pc:grpChg>
        <pc:grpChg chg="mod ord">
          <ac:chgData name="Rodrigues, Beatriz(Global-V)" userId="7bb4ed59-3bab-4b71-ab40-137325406188" providerId="ADAL" clId="{71922C25-0FAA-4A89-8282-2E30710DEEF8}" dt="2024-07-22T16:50:22.039" v="319" actId="14100"/>
          <ac:grpSpMkLst>
            <pc:docMk/>
            <pc:sldMk cId="2619893575" sldId="297"/>
            <ac:grpSpMk id="528" creationId="{00000000-0000-0000-0000-000000000000}"/>
          </ac:grpSpMkLst>
        </pc:grpChg>
        <pc:picChg chg="add mod ord modCrop">
          <ac:chgData name="Rodrigues, Beatriz(Global-V)" userId="7bb4ed59-3bab-4b71-ab40-137325406188" providerId="ADAL" clId="{71922C25-0FAA-4A89-8282-2E30710DEEF8}" dt="2024-07-22T19:47:26.622" v="324" actId="1076"/>
          <ac:picMkLst>
            <pc:docMk/>
            <pc:sldMk cId="2619893575" sldId="297"/>
            <ac:picMk id="3" creationId="{174B1EDC-4930-41C5-D849-CB7C396E40C4}"/>
          </ac:picMkLst>
        </pc:picChg>
      </pc:sldChg>
      <pc:sldChg chg="addSp delSp modSp new del mod modClrScheme chgLayout">
        <pc:chgData name="Rodrigues, Beatriz(Global-V)" userId="7bb4ed59-3bab-4b71-ab40-137325406188" providerId="ADAL" clId="{71922C25-0FAA-4A89-8282-2E30710DEEF8}" dt="2024-07-22T20:23:38.405" v="439" actId="47"/>
        <pc:sldMkLst>
          <pc:docMk/>
          <pc:sldMk cId="2291134201" sldId="298"/>
        </pc:sldMkLst>
        <pc:spChg chg="del mod ord">
          <ac:chgData name="Rodrigues, Beatriz(Global-V)" userId="7bb4ed59-3bab-4b71-ab40-137325406188" providerId="ADAL" clId="{71922C25-0FAA-4A89-8282-2E30710DEEF8}" dt="2024-07-22T20:19:05.027" v="326" actId="700"/>
          <ac:spMkLst>
            <pc:docMk/>
            <pc:sldMk cId="2291134201" sldId="298"/>
            <ac:spMk id="2" creationId="{7DAB5782-EA71-2B81-C762-36C1E8C37EF2}"/>
          </ac:spMkLst>
        </pc:spChg>
        <pc:spChg chg="del mod ord">
          <ac:chgData name="Rodrigues, Beatriz(Global-V)" userId="7bb4ed59-3bab-4b71-ab40-137325406188" providerId="ADAL" clId="{71922C25-0FAA-4A89-8282-2E30710DEEF8}" dt="2024-07-22T20:19:05.027" v="326" actId="700"/>
          <ac:spMkLst>
            <pc:docMk/>
            <pc:sldMk cId="2291134201" sldId="298"/>
            <ac:spMk id="3" creationId="{574FA015-37B7-23DA-6B1F-8988533F092D}"/>
          </ac:spMkLst>
        </pc:spChg>
        <pc:spChg chg="del mod ord">
          <ac:chgData name="Rodrigues, Beatriz(Global-V)" userId="7bb4ed59-3bab-4b71-ab40-137325406188" providerId="ADAL" clId="{71922C25-0FAA-4A89-8282-2E30710DEEF8}" dt="2024-07-22T20:19:05.027" v="326" actId="700"/>
          <ac:spMkLst>
            <pc:docMk/>
            <pc:sldMk cId="2291134201" sldId="298"/>
            <ac:spMk id="4" creationId="{0B32C432-B5A5-03CE-BA4D-4D47807E8E49}"/>
          </ac:spMkLst>
        </pc:spChg>
        <pc:spChg chg="add mod ord">
          <ac:chgData name="Rodrigues, Beatriz(Global-V)" userId="7bb4ed59-3bab-4b71-ab40-137325406188" providerId="ADAL" clId="{71922C25-0FAA-4A89-8282-2E30710DEEF8}" dt="2024-07-22T20:19:27.480" v="358" actId="14100"/>
          <ac:spMkLst>
            <pc:docMk/>
            <pc:sldMk cId="2291134201" sldId="298"/>
            <ac:spMk id="5" creationId="{DD59F3AC-F3C1-BE94-8F6C-FB895EBC2798}"/>
          </ac:spMkLst>
        </pc:spChg>
        <pc:spChg chg="add mod ord">
          <ac:chgData name="Rodrigues, Beatriz(Global-V)" userId="7bb4ed59-3bab-4b71-ab40-137325406188" providerId="ADAL" clId="{71922C25-0FAA-4A89-8282-2E30710DEEF8}" dt="2024-07-22T20:19:05.027" v="326" actId="700"/>
          <ac:spMkLst>
            <pc:docMk/>
            <pc:sldMk cId="2291134201" sldId="298"/>
            <ac:spMk id="6" creationId="{60FE29F5-9888-0810-D685-91091868E8EF}"/>
          </ac:spMkLst>
        </pc:spChg>
        <pc:spChg chg="add del mod ord">
          <ac:chgData name="Rodrigues, Beatriz(Global-V)" userId="7bb4ed59-3bab-4b71-ab40-137325406188" providerId="ADAL" clId="{71922C25-0FAA-4A89-8282-2E30710DEEF8}" dt="2024-07-22T20:19:32.542" v="360" actId="478"/>
          <ac:spMkLst>
            <pc:docMk/>
            <pc:sldMk cId="2291134201" sldId="298"/>
            <ac:spMk id="7" creationId="{334178F5-95E6-EB92-BE7E-30CEECDCDEDD}"/>
          </ac:spMkLst>
        </pc:spChg>
        <pc:spChg chg="add del mod ord">
          <ac:chgData name="Rodrigues, Beatriz(Global-V)" userId="7bb4ed59-3bab-4b71-ab40-137325406188" providerId="ADAL" clId="{71922C25-0FAA-4A89-8282-2E30710DEEF8}" dt="2024-07-22T20:19:32.542" v="360" actId="478"/>
          <ac:spMkLst>
            <pc:docMk/>
            <pc:sldMk cId="2291134201" sldId="298"/>
            <ac:spMk id="8" creationId="{D022E469-2BF6-FD44-A6F1-484188233D67}"/>
          </ac:spMkLst>
        </pc:spChg>
        <pc:spChg chg="add del mod ord">
          <ac:chgData name="Rodrigues, Beatriz(Global-V)" userId="7bb4ed59-3bab-4b71-ab40-137325406188" providerId="ADAL" clId="{71922C25-0FAA-4A89-8282-2E30710DEEF8}" dt="2024-07-22T20:19:30.876" v="359" actId="478"/>
          <ac:spMkLst>
            <pc:docMk/>
            <pc:sldMk cId="2291134201" sldId="298"/>
            <ac:spMk id="9" creationId="{0CD9B98E-7BD6-3927-A1C4-BAE8BCABBAE1}"/>
          </ac:spMkLst>
        </pc:spChg>
        <pc:spChg chg="add del mod ord">
          <ac:chgData name="Rodrigues, Beatriz(Global-V)" userId="7bb4ed59-3bab-4b71-ab40-137325406188" providerId="ADAL" clId="{71922C25-0FAA-4A89-8282-2E30710DEEF8}" dt="2024-07-22T20:19:30.876" v="359" actId="478"/>
          <ac:spMkLst>
            <pc:docMk/>
            <pc:sldMk cId="2291134201" sldId="298"/>
            <ac:spMk id="10" creationId="{CA409785-2B7B-8712-6432-E27851063DEF}"/>
          </ac:spMkLst>
        </pc:spChg>
        <pc:spChg chg="add del mod ord">
          <ac:chgData name="Rodrigues, Beatriz(Global-V)" userId="7bb4ed59-3bab-4b71-ab40-137325406188" providerId="ADAL" clId="{71922C25-0FAA-4A89-8282-2E30710DEEF8}" dt="2024-07-22T20:19:30.876" v="359" actId="478"/>
          <ac:spMkLst>
            <pc:docMk/>
            <pc:sldMk cId="2291134201" sldId="298"/>
            <ac:spMk id="11" creationId="{350A6495-A86C-76C2-3CBC-8EAF6538A854}"/>
          </ac:spMkLst>
        </pc:spChg>
        <pc:spChg chg="add del mod ord">
          <ac:chgData name="Rodrigues, Beatriz(Global-V)" userId="7bb4ed59-3bab-4b71-ab40-137325406188" providerId="ADAL" clId="{71922C25-0FAA-4A89-8282-2E30710DEEF8}" dt="2024-07-22T20:19:30.876" v="359" actId="478"/>
          <ac:spMkLst>
            <pc:docMk/>
            <pc:sldMk cId="2291134201" sldId="298"/>
            <ac:spMk id="12" creationId="{EE89AAF8-D3C8-E559-B904-C0EFF3F448CB}"/>
          </ac:spMkLst>
        </pc:spChg>
        <pc:spChg chg="add mod ord">
          <ac:chgData name="Rodrigues, Beatriz(Global-V)" userId="7bb4ed59-3bab-4b71-ab40-137325406188" providerId="ADAL" clId="{71922C25-0FAA-4A89-8282-2E30710DEEF8}" dt="2024-07-22T20:19:09.027" v="332" actId="20577"/>
          <ac:spMkLst>
            <pc:docMk/>
            <pc:sldMk cId="2291134201" sldId="298"/>
            <ac:spMk id="13" creationId="{898B74A1-0178-B1A7-F14E-0C0B2119CF45}"/>
          </ac:spMkLst>
        </pc:spChg>
      </pc:sldChg>
      <pc:sldChg chg="addSp delSp modSp new mod modClrScheme chgLayout">
        <pc:chgData name="Rodrigues, Beatriz(Global-V)" userId="7bb4ed59-3bab-4b71-ab40-137325406188" providerId="ADAL" clId="{71922C25-0FAA-4A89-8282-2E30710DEEF8}" dt="2024-07-22T21:39:53.045" v="966" actId="1076"/>
        <pc:sldMkLst>
          <pc:docMk/>
          <pc:sldMk cId="3056923951" sldId="298"/>
        </pc:sldMkLst>
        <pc:spChg chg="del">
          <ac:chgData name="Rodrigues, Beatriz(Global-V)" userId="7bb4ed59-3bab-4b71-ab40-137325406188" providerId="ADAL" clId="{71922C25-0FAA-4A89-8282-2E30710DEEF8}" dt="2024-07-22T21:16:39.876" v="849" actId="700"/>
          <ac:spMkLst>
            <pc:docMk/>
            <pc:sldMk cId="3056923951" sldId="298"/>
            <ac:spMk id="2" creationId="{27008068-4574-E7D2-5353-01C1310864CA}"/>
          </ac:spMkLst>
        </pc:spChg>
        <pc:spChg chg="del mod ord">
          <ac:chgData name="Rodrigues, Beatriz(Global-V)" userId="7bb4ed59-3bab-4b71-ab40-137325406188" providerId="ADAL" clId="{71922C25-0FAA-4A89-8282-2E30710DEEF8}" dt="2024-07-22T21:16:39.876" v="849" actId="700"/>
          <ac:spMkLst>
            <pc:docMk/>
            <pc:sldMk cId="3056923951" sldId="298"/>
            <ac:spMk id="3" creationId="{53C50D0E-AECD-98B8-8A87-AA7C3BB4B271}"/>
          </ac:spMkLst>
        </pc:spChg>
        <pc:spChg chg="add del mod ord">
          <ac:chgData name="Rodrigues, Beatriz(Global-V)" userId="7bb4ed59-3bab-4b71-ab40-137325406188" providerId="ADAL" clId="{71922C25-0FAA-4A89-8282-2E30710DEEF8}" dt="2024-07-22T21:38:40.621" v="926" actId="478"/>
          <ac:spMkLst>
            <pc:docMk/>
            <pc:sldMk cId="3056923951" sldId="298"/>
            <ac:spMk id="4" creationId="{5DC99141-C949-89B1-5EB0-E4DD2B70C150}"/>
          </ac:spMkLst>
        </pc:spChg>
        <pc:spChg chg="add mod">
          <ac:chgData name="Rodrigues, Beatriz(Global-V)" userId="7bb4ed59-3bab-4b71-ab40-137325406188" providerId="ADAL" clId="{71922C25-0FAA-4A89-8282-2E30710DEEF8}" dt="2024-07-22T21:39:43.281" v="965" actId="14100"/>
          <ac:spMkLst>
            <pc:docMk/>
            <pc:sldMk cId="3056923951" sldId="298"/>
            <ac:spMk id="5" creationId="{41A4DEBA-4259-330F-EF73-4A4753E3D754}"/>
          </ac:spMkLst>
        </pc:spChg>
        <pc:spChg chg="add del mod">
          <ac:chgData name="Rodrigues, Beatriz(Global-V)" userId="7bb4ed59-3bab-4b71-ab40-137325406188" providerId="ADAL" clId="{71922C25-0FAA-4A89-8282-2E30710DEEF8}" dt="2024-07-22T21:38:42.354" v="927" actId="478"/>
          <ac:spMkLst>
            <pc:docMk/>
            <pc:sldMk cId="3056923951" sldId="298"/>
            <ac:spMk id="9" creationId="{543B9F06-2E92-834C-716D-C1F2B1E239BA}"/>
          </ac:spMkLst>
        </pc:spChg>
        <pc:picChg chg="add mod">
          <ac:chgData name="Rodrigues, Beatriz(Global-V)" userId="7bb4ed59-3bab-4b71-ab40-137325406188" providerId="ADAL" clId="{71922C25-0FAA-4A89-8282-2E30710DEEF8}" dt="2024-07-22T21:39:53.045" v="966" actId="1076"/>
          <ac:picMkLst>
            <pc:docMk/>
            <pc:sldMk cId="3056923951" sldId="298"/>
            <ac:picMk id="7" creationId="{345326B8-C947-2A93-2C26-38394226878F}"/>
          </ac:picMkLst>
        </pc:picChg>
      </pc:sldChg>
      <pc:sldMasterChg chg="delSldLayout">
        <pc:chgData name="Rodrigues, Beatriz(Global-V)" userId="7bb4ed59-3bab-4b71-ab40-137325406188" providerId="ADAL" clId="{71922C25-0FAA-4A89-8282-2E30710DEEF8}" dt="2024-07-22T21:11:50.589" v="791" actId="47"/>
        <pc:sldMasterMkLst>
          <pc:docMk/>
          <pc:sldMasterMk cId="0" sldId="2147483670"/>
        </pc:sldMasterMkLst>
        <pc:sldLayoutChg chg="del">
          <pc:chgData name="Rodrigues, Beatriz(Global-V)" userId="7bb4ed59-3bab-4b71-ab40-137325406188" providerId="ADAL" clId="{71922C25-0FAA-4A89-8282-2E30710DEEF8}" dt="2024-07-22T21:11:50.589" v="791" actId="47"/>
          <pc:sldLayoutMkLst>
            <pc:docMk/>
            <pc:sldMasterMk cId="0" sldId="2147483670"/>
            <pc:sldLayoutMk cId="0" sldId="214748365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6c4305b01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6c4305b01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6c4305b0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6c4305b0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6c60e245bf_1_31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6c60e245bf_1_31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72c4329eae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72c4329eae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6c52a2e8d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6c52a2e8d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6c52a2e8d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6c52a2e8d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6c60e245bf_1_3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6c60e245bf_1_3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6c60e245bf_1_31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6c60e245bf_1_31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3" name="Google Shape;8453;g70e1a7781e_1_19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4" name="Google Shape;8454;g70e1a7781e_1_19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0" name="Google Shape;8880;g70e1a7781e_1_20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1" name="Google Shape;8881;g70e1a7781e_1_20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3" name="Google Shape;9043;g70e1a7781e_1_20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4" name="Google Shape;9044;g70e1a7781e_1_20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5" name="Google Shape;9445;g70e1a7781e_1_20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6" name="Google Shape;9446;g70e1a7781e_1_20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46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1" name="Google Shape;221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2" name="Google Shape;222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9" name="Google Shape;289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00" name="Google Shape;300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"/>
          <p:cNvSpPr txBox="1">
            <a:spLocks noGrp="1"/>
          </p:cNvSpPr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subTitle" idx="1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ctrTitle" idx="2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subTitle" idx="3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ctrTitle" idx="4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subTitle" idx="5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ctrTitle" idx="6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subTitle" idx="7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18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8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6" name="Google Shape;376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7" name="Google Shape;377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7" name="Google Shape;387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90" name="Google Shape;390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5" name="Google Shape;395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1" name="Google Shape;401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4" name="Google Shape;404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8" name="Google Shape;408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10"/>
          <p:cNvSpPr txBox="1">
            <a:spLocks noGrp="1"/>
          </p:cNvSpPr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11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5" name="Google Shape;185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1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90" name="Google Shape;190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3" name="Google Shape;193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6" name="Google Shape;196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1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1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3" name="Google Shape;203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7" name="Google Shape;207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1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2" name="Google Shape;21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5" name="Google Shape;215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9" name="Google Shape;429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Tu7Se8kTXNeu0nfne0enewkuZP5gXoWv1ZuVc1MnJg/cop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pt-br/power-platform/products/power-bi/download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mavenanalytics.io/data-playground?page=12&amp;pageSize=5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hyperlink" Target="http://bit.ly/2Tynxth" TargetMode="External"/><Relationship Id="rId7" Type="http://schemas.openxmlformats.org/officeDocument/2006/relationships/slide" Target="slide2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slide" Target="slide26.xml"/><Relationship Id="rId11" Type="http://schemas.openxmlformats.org/officeDocument/2006/relationships/slide" Target="slide29.xml"/><Relationship Id="rId5" Type="http://schemas.openxmlformats.org/officeDocument/2006/relationships/hyperlink" Target="http://bit.ly/33VAFh3" TargetMode="External"/><Relationship Id="rId10" Type="http://schemas.openxmlformats.org/officeDocument/2006/relationships/slide" Target="slide28.xml"/><Relationship Id="rId4" Type="http://schemas.openxmlformats.org/officeDocument/2006/relationships/hyperlink" Target="http://bit.ly/30B07Gq" TargetMode="External"/><Relationship Id="rId9" Type="http://schemas.openxmlformats.org/officeDocument/2006/relationships/slide" Target="slide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subTitle" idx="1"/>
          </p:nvPr>
        </p:nvSpPr>
        <p:spPr>
          <a:xfrm>
            <a:off x="2510144" y="2804488"/>
            <a:ext cx="4123694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bg1"/>
                </a:solidFill>
              </a:rPr>
              <a:t>27ª Semana da </a:t>
            </a:r>
            <a:r>
              <a:rPr lang="en-US" sz="1600" err="1">
                <a:solidFill>
                  <a:schemeClr val="bg1"/>
                </a:solidFill>
              </a:rPr>
              <a:t>Engenharia</a:t>
            </a:r>
            <a:r>
              <a:rPr lang="en-US" sz="1600">
                <a:solidFill>
                  <a:schemeClr val="bg1"/>
                </a:solidFill>
              </a:rPr>
              <a:t> </a:t>
            </a:r>
            <a:r>
              <a:rPr lang="en-US" sz="1600" err="1">
                <a:solidFill>
                  <a:schemeClr val="bg1"/>
                </a:solidFill>
              </a:rPr>
              <a:t>Química</a:t>
            </a:r>
            <a:br>
              <a:rPr lang="en-US" sz="1600">
                <a:solidFill>
                  <a:schemeClr val="accent2"/>
                </a:solidFill>
              </a:rPr>
            </a:br>
            <a:endParaRPr sz="1600">
              <a:solidFill>
                <a:schemeClr val="accent2"/>
              </a:solidFill>
            </a:endParaRPr>
          </a:p>
        </p:txBody>
      </p:sp>
      <p:sp>
        <p:nvSpPr>
          <p:cNvPr id="436" name="Google Shape;436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POWER BI</a:t>
            </a:r>
            <a:br>
              <a:rPr lang="en"/>
            </a:br>
            <a:r>
              <a:rPr lang="en"/>
              <a:t>WORKSHOP</a:t>
            </a: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4" name="Google Shape;444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7" name="Google Shape;447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" name="Google Shape;449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1" name="Google Shape;451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54" name="Google Shape;454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COMPETITORS</a:t>
            </a:r>
            <a:endParaRPr/>
          </a:p>
        </p:txBody>
      </p:sp>
      <p:sp>
        <p:nvSpPr>
          <p:cNvPr id="659" name="Google Shape;659;p31"/>
          <p:cNvSpPr/>
          <p:nvPr/>
        </p:nvSpPr>
        <p:spPr>
          <a:xfrm>
            <a:off x="3936789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chemeClr val="lt2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1"/>
          <p:cNvSpPr/>
          <p:nvPr/>
        </p:nvSpPr>
        <p:spPr>
          <a:xfrm>
            <a:off x="4922624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chemeClr val="lt2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1"/>
          <p:cNvSpPr/>
          <p:nvPr/>
        </p:nvSpPr>
        <p:spPr>
          <a:xfrm>
            <a:off x="5908459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w="3150" cap="flat" cmpd="sng">
            <a:solidFill>
              <a:schemeClr val="lt2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1"/>
          <p:cNvSpPr/>
          <p:nvPr/>
        </p:nvSpPr>
        <p:spPr>
          <a:xfrm>
            <a:off x="6894365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chemeClr val="lt2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" name="Google Shape;663;p31"/>
          <p:cNvGrpSpPr/>
          <p:nvPr/>
        </p:nvGrpSpPr>
        <p:grpSpPr>
          <a:xfrm>
            <a:off x="3828658" y="3854100"/>
            <a:ext cx="3601799" cy="274905"/>
            <a:chOff x="3828658" y="3897730"/>
            <a:chExt cx="3601799" cy="274905"/>
          </a:xfrm>
        </p:grpSpPr>
        <p:sp>
          <p:nvSpPr>
            <p:cNvPr id="664" name="Google Shape;664;p31"/>
            <p:cNvSpPr/>
            <p:nvPr/>
          </p:nvSpPr>
          <p:spPr>
            <a:xfrm>
              <a:off x="3829516" y="3897730"/>
              <a:ext cx="2234837" cy="106414"/>
            </a:xfrm>
            <a:custGeom>
              <a:avLst/>
              <a:gdLst/>
              <a:ahLst/>
              <a:cxnLst/>
              <a:rect l="l" t="t" r="r" b="b"/>
              <a:pathLst>
                <a:path w="31251" h="1488" extrusionOk="0">
                  <a:moveTo>
                    <a:pt x="744" y="0"/>
                  </a:moveTo>
                  <a:cubicBezTo>
                    <a:pt x="328" y="0"/>
                    <a:pt x="1" y="340"/>
                    <a:pt x="1" y="744"/>
                  </a:cubicBezTo>
                  <a:cubicBezTo>
                    <a:pt x="1" y="1159"/>
                    <a:pt x="328" y="1487"/>
                    <a:pt x="744" y="1487"/>
                  </a:cubicBezTo>
                  <a:lnTo>
                    <a:pt x="30507" y="1487"/>
                  </a:lnTo>
                  <a:cubicBezTo>
                    <a:pt x="30911" y="1487"/>
                    <a:pt x="31251" y="1159"/>
                    <a:pt x="31251" y="744"/>
                  </a:cubicBezTo>
                  <a:cubicBezTo>
                    <a:pt x="31251" y="340"/>
                    <a:pt x="30911" y="0"/>
                    <a:pt x="30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3828658" y="4067150"/>
              <a:ext cx="3601799" cy="105485"/>
            </a:xfrm>
            <a:custGeom>
              <a:avLst/>
              <a:gdLst/>
              <a:ahLst/>
              <a:cxnLst/>
              <a:rect l="l" t="t" r="r" b="b"/>
              <a:pathLst>
                <a:path w="50366" h="1475" extrusionOk="0">
                  <a:moveTo>
                    <a:pt x="743" y="0"/>
                  </a:moveTo>
                  <a:cubicBezTo>
                    <a:pt x="340" y="0"/>
                    <a:pt x="0" y="328"/>
                    <a:pt x="0" y="731"/>
                  </a:cubicBezTo>
                  <a:cubicBezTo>
                    <a:pt x="13" y="1147"/>
                    <a:pt x="340" y="1474"/>
                    <a:pt x="743" y="1474"/>
                  </a:cubicBezTo>
                  <a:lnTo>
                    <a:pt x="49635" y="1474"/>
                  </a:lnTo>
                  <a:cubicBezTo>
                    <a:pt x="50038" y="1474"/>
                    <a:pt x="50366" y="1147"/>
                    <a:pt x="50366" y="731"/>
                  </a:cubicBezTo>
                  <a:cubicBezTo>
                    <a:pt x="50366" y="328"/>
                    <a:pt x="50038" y="0"/>
                    <a:pt x="49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31"/>
          <p:cNvGrpSpPr/>
          <p:nvPr/>
        </p:nvGrpSpPr>
        <p:grpSpPr>
          <a:xfrm>
            <a:off x="3811494" y="2983302"/>
            <a:ext cx="4240571" cy="274977"/>
            <a:chOff x="3811494" y="3103763"/>
            <a:chExt cx="4240571" cy="274977"/>
          </a:xfrm>
        </p:grpSpPr>
        <p:sp>
          <p:nvSpPr>
            <p:cNvPr id="667" name="Google Shape;667;p31"/>
            <p:cNvSpPr/>
            <p:nvPr/>
          </p:nvSpPr>
          <p:spPr>
            <a:xfrm>
              <a:off x="3811498" y="3103763"/>
              <a:ext cx="4240568" cy="106403"/>
            </a:xfrm>
            <a:custGeom>
              <a:avLst/>
              <a:gdLst/>
              <a:ahLst/>
              <a:cxnLst/>
              <a:rect l="l" t="t" r="r" b="b"/>
              <a:pathLst>
                <a:path w="69772" h="1488" extrusionOk="0">
                  <a:moveTo>
                    <a:pt x="744" y="1"/>
                  </a:moveTo>
                  <a:cubicBezTo>
                    <a:pt x="328" y="1"/>
                    <a:pt x="1" y="341"/>
                    <a:pt x="1" y="744"/>
                  </a:cubicBezTo>
                  <a:cubicBezTo>
                    <a:pt x="1" y="1147"/>
                    <a:pt x="328" y="1488"/>
                    <a:pt x="744" y="1488"/>
                  </a:cubicBezTo>
                  <a:lnTo>
                    <a:pt x="69028" y="1488"/>
                  </a:lnTo>
                  <a:cubicBezTo>
                    <a:pt x="69431" y="1488"/>
                    <a:pt x="69772" y="1147"/>
                    <a:pt x="69772" y="744"/>
                  </a:cubicBezTo>
                  <a:cubicBezTo>
                    <a:pt x="69772" y="341"/>
                    <a:pt x="69431" y="1"/>
                    <a:pt x="69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3811494" y="3272326"/>
              <a:ext cx="1369750" cy="106414"/>
            </a:xfrm>
            <a:custGeom>
              <a:avLst/>
              <a:gdLst/>
              <a:ahLst/>
              <a:cxnLst/>
              <a:rect l="l" t="t" r="r" b="b"/>
              <a:pathLst>
                <a:path w="19154" h="1488" extrusionOk="0">
                  <a:moveTo>
                    <a:pt x="744" y="0"/>
                  </a:moveTo>
                  <a:cubicBezTo>
                    <a:pt x="328" y="0"/>
                    <a:pt x="1" y="340"/>
                    <a:pt x="1" y="744"/>
                  </a:cubicBezTo>
                  <a:cubicBezTo>
                    <a:pt x="1" y="1159"/>
                    <a:pt x="328" y="1487"/>
                    <a:pt x="744" y="1487"/>
                  </a:cubicBezTo>
                  <a:lnTo>
                    <a:pt x="18410" y="1487"/>
                  </a:lnTo>
                  <a:cubicBezTo>
                    <a:pt x="18826" y="1487"/>
                    <a:pt x="19154" y="1147"/>
                    <a:pt x="19154" y="744"/>
                  </a:cubicBezTo>
                  <a:cubicBezTo>
                    <a:pt x="19154" y="340"/>
                    <a:pt x="18826" y="0"/>
                    <a:pt x="18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31"/>
          <p:cNvGrpSpPr/>
          <p:nvPr/>
        </p:nvGrpSpPr>
        <p:grpSpPr>
          <a:xfrm>
            <a:off x="3793472" y="2169574"/>
            <a:ext cx="2235767" cy="274905"/>
            <a:chOff x="3793472" y="2309869"/>
            <a:chExt cx="2235767" cy="274905"/>
          </a:xfrm>
        </p:grpSpPr>
        <p:sp>
          <p:nvSpPr>
            <p:cNvPr id="670" name="Google Shape;670;p31"/>
            <p:cNvSpPr/>
            <p:nvPr/>
          </p:nvSpPr>
          <p:spPr>
            <a:xfrm>
              <a:off x="3793472" y="2309869"/>
              <a:ext cx="2235767" cy="106414"/>
            </a:xfrm>
            <a:custGeom>
              <a:avLst/>
              <a:gdLst/>
              <a:ahLst/>
              <a:cxnLst/>
              <a:rect l="l" t="t" r="r" b="b"/>
              <a:pathLst>
                <a:path w="31264" h="1488" extrusionOk="0">
                  <a:moveTo>
                    <a:pt x="744" y="0"/>
                  </a:moveTo>
                  <a:cubicBezTo>
                    <a:pt x="341" y="0"/>
                    <a:pt x="1" y="328"/>
                    <a:pt x="1" y="744"/>
                  </a:cubicBezTo>
                  <a:cubicBezTo>
                    <a:pt x="1" y="1147"/>
                    <a:pt x="341" y="1487"/>
                    <a:pt x="744" y="1487"/>
                  </a:cubicBezTo>
                  <a:lnTo>
                    <a:pt x="30520" y="1487"/>
                  </a:lnTo>
                  <a:cubicBezTo>
                    <a:pt x="30923" y="1487"/>
                    <a:pt x="31263" y="1147"/>
                    <a:pt x="31251" y="744"/>
                  </a:cubicBezTo>
                  <a:cubicBezTo>
                    <a:pt x="31251" y="328"/>
                    <a:pt x="30923" y="0"/>
                    <a:pt x="30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3793472" y="2478360"/>
              <a:ext cx="1508556" cy="106414"/>
            </a:xfrm>
            <a:custGeom>
              <a:avLst/>
              <a:gdLst/>
              <a:ahLst/>
              <a:cxnLst/>
              <a:rect l="l" t="t" r="r" b="b"/>
              <a:pathLst>
                <a:path w="21095" h="1488" extrusionOk="0">
                  <a:moveTo>
                    <a:pt x="744" y="1"/>
                  </a:moveTo>
                  <a:cubicBezTo>
                    <a:pt x="341" y="1"/>
                    <a:pt x="1" y="341"/>
                    <a:pt x="1" y="744"/>
                  </a:cubicBezTo>
                  <a:cubicBezTo>
                    <a:pt x="1" y="1147"/>
                    <a:pt x="341" y="1488"/>
                    <a:pt x="744" y="1488"/>
                  </a:cubicBezTo>
                  <a:lnTo>
                    <a:pt x="20351" y="1488"/>
                  </a:lnTo>
                  <a:cubicBezTo>
                    <a:pt x="20754" y="1488"/>
                    <a:pt x="21094" y="1147"/>
                    <a:pt x="21094" y="744"/>
                  </a:cubicBezTo>
                  <a:cubicBezTo>
                    <a:pt x="21094" y="341"/>
                    <a:pt x="20754" y="1"/>
                    <a:pt x="20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31"/>
          <p:cNvGrpSpPr/>
          <p:nvPr/>
        </p:nvGrpSpPr>
        <p:grpSpPr>
          <a:xfrm>
            <a:off x="3771875" y="1384049"/>
            <a:ext cx="2876447" cy="274047"/>
            <a:chOff x="3771875" y="1457332"/>
            <a:chExt cx="2876447" cy="274047"/>
          </a:xfrm>
        </p:grpSpPr>
        <p:sp>
          <p:nvSpPr>
            <p:cNvPr id="673" name="Google Shape;673;p31"/>
            <p:cNvSpPr/>
            <p:nvPr/>
          </p:nvSpPr>
          <p:spPr>
            <a:xfrm>
              <a:off x="3771875" y="1457332"/>
              <a:ext cx="962415" cy="105556"/>
            </a:xfrm>
            <a:custGeom>
              <a:avLst/>
              <a:gdLst/>
              <a:ahLst/>
              <a:cxnLst/>
              <a:rect l="l" t="t" r="r" b="b"/>
              <a:pathLst>
                <a:path w="13458" h="1476" extrusionOk="0">
                  <a:moveTo>
                    <a:pt x="744" y="1"/>
                  </a:moveTo>
                  <a:cubicBezTo>
                    <a:pt x="328" y="1"/>
                    <a:pt x="0" y="329"/>
                    <a:pt x="0" y="744"/>
                  </a:cubicBezTo>
                  <a:cubicBezTo>
                    <a:pt x="0" y="1148"/>
                    <a:pt x="328" y="1475"/>
                    <a:pt x="744" y="1475"/>
                  </a:cubicBezTo>
                  <a:lnTo>
                    <a:pt x="12714" y="1475"/>
                  </a:lnTo>
                  <a:cubicBezTo>
                    <a:pt x="13118" y="1475"/>
                    <a:pt x="13458" y="1148"/>
                    <a:pt x="13458" y="744"/>
                  </a:cubicBezTo>
                  <a:cubicBezTo>
                    <a:pt x="13458" y="329"/>
                    <a:pt x="13118" y="1"/>
                    <a:pt x="12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3771875" y="1625894"/>
              <a:ext cx="2876447" cy="105485"/>
            </a:xfrm>
            <a:custGeom>
              <a:avLst/>
              <a:gdLst/>
              <a:ahLst/>
              <a:cxnLst/>
              <a:rect l="l" t="t" r="r" b="b"/>
              <a:pathLst>
                <a:path w="40223" h="1475" extrusionOk="0">
                  <a:moveTo>
                    <a:pt x="744" y="0"/>
                  </a:moveTo>
                  <a:cubicBezTo>
                    <a:pt x="340" y="0"/>
                    <a:pt x="13" y="328"/>
                    <a:pt x="0" y="744"/>
                  </a:cubicBezTo>
                  <a:cubicBezTo>
                    <a:pt x="0" y="1147"/>
                    <a:pt x="340" y="1475"/>
                    <a:pt x="744" y="1475"/>
                  </a:cubicBezTo>
                  <a:lnTo>
                    <a:pt x="39479" y="1475"/>
                  </a:lnTo>
                  <a:cubicBezTo>
                    <a:pt x="39895" y="1475"/>
                    <a:pt x="40222" y="1147"/>
                    <a:pt x="40222" y="744"/>
                  </a:cubicBezTo>
                  <a:cubicBezTo>
                    <a:pt x="40222" y="328"/>
                    <a:pt x="39895" y="0"/>
                    <a:pt x="39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5" name="Google Shape;675;p31"/>
          <p:cNvSpPr txBox="1">
            <a:spLocks noGrp="1"/>
          </p:cNvSpPr>
          <p:nvPr>
            <p:ph type="ctrTitle" idx="4294967295"/>
          </p:nvPr>
        </p:nvSpPr>
        <p:spPr>
          <a:xfrm>
            <a:off x="1644300" y="1268419"/>
            <a:ext cx="188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NEPTUNE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676" name="Google Shape;676;p31"/>
          <p:cNvSpPr txBox="1">
            <a:spLocks noGrp="1"/>
          </p:cNvSpPr>
          <p:nvPr>
            <p:ph type="subTitle" idx="4294967295"/>
          </p:nvPr>
        </p:nvSpPr>
        <p:spPr>
          <a:xfrm>
            <a:off x="1289823" y="1479500"/>
            <a:ext cx="22359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farthest planet from the Sun</a:t>
            </a:r>
            <a:endParaRPr sz="1400"/>
          </a:p>
        </p:txBody>
      </p:sp>
      <p:sp>
        <p:nvSpPr>
          <p:cNvPr id="677" name="Google Shape;677;p31"/>
          <p:cNvSpPr txBox="1">
            <a:spLocks noGrp="1"/>
          </p:cNvSpPr>
          <p:nvPr>
            <p:ph type="ctrTitle" idx="4294967295"/>
          </p:nvPr>
        </p:nvSpPr>
        <p:spPr>
          <a:xfrm>
            <a:off x="1644300" y="2070231"/>
            <a:ext cx="188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</a:rPr>
              <a:t>MARS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678" name="Google Shape;678;p31"/>
          <p:cNvSpPr txBox="1">
            <a:spLocks noGrp="1"/>
          </p:cNvSpPr>
          <p:nvPr>
            <p:ph type="subTitle" idx="4294967295"/>
          </p:nvPr>
        </p:nvSpPr>
        <p:spPr>
          <a:xfrm>
            <a:off x="1369424" y="2281300"/>
            <a:ext cx="2156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679" name="Google Shape;679;p31"/>
          <p:cNvSpPr txBox="1">
            <a:spLocks noGrp="1"/>
          </p:cNvSpPr>
          <p:nvPr>
            <p:ph type="ctrTitle" idx="4294967295"/>
          </p:nvPr>
        </p:nvSpPr>
        <p:spPr>
          <a:xfrm>
            <a:off x="1644300" y="2872019"/>
            <a:ext cx="188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VENUS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680" name="Google Shape;680;p31"/>
          <p:cNvSpPr txBox="1">
            <a:spLocks noGrp="1"/>
          </p:cNvSpPr>
          <p:nvPr>
            <p:ph type="subTitle" idx="4294967295"/>
          </p:nvPr>
        </p:nvSpPr>
        <p:spPr>
          <a:xfrm>
            <a:off x="1140825" y="3083100"/>
            <a:ext cx="2385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is the second planet from the Sun</a:t>
            </a:r>
            <a:endParaRPr sz="1400"/>
          </a:p>
        </p:txBody>
      </p:sp>
      <p:sp>
        <p:nvSpPr>
          <p:cNvPr id="681" name="Google Shape;681;p31"/>
          <p:cNvSpPr txBox="1">
            <a:spLocks noGrp="1"/>
          </p:cNvSpPr>
          <p:nvPr>
            <p:ph type="ctrTitle" idx="4294967295"/>
          </p:nvPr>
        </p:nvSpPr>
        <p:spPr>
          <a:xfrm>
            <a:off x="1644300" y="3725394"/>
            <a:ext cx="188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SATURN</a:t>
            </a:r>
            <a:endParaRPr sz="1800"/>
          </a:p>
        </p:txBody>
      </p:sp>
      <p:sp>
        <p:nvSpPr>
          <p:cNvPr id="682" name="Google Shape;682;p31"/>
          <p:cNvSpPr txBox="1">
            <a:spLocks noGrp="1"/>
          </p:cNvSpPr>
          <p:nvPr>
            <p:ph type="subTitle" idx="4294967295"/>
          </p:nvPr>
        </p:nvSpPr>
        <p:spPr>
          <a:xfrm>
            <a:off x="1140600" y="3936475"/>
            <a:ext cx="2385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composed mostly of hydrogen and helium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3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432" y="1603200"/>
            <a:ext cx="3593593" cy="2268154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RESEARCH</a:t>
            </a:r>
            <a:endParaRPr/>
          </a:p>
        </p:txBody>
      </p:sp>
      <p:sp>
        <p:nvSpPr>
          <p:cNvPr id="700" name="Google Shape;700;p33"/>
          <p:cNvSpPr txBox="1">
            <a:spLocks noGrp="1"/>
          </p:cNvSpPr>
          <p:nvPr>
            <p:ph type="ctrTitle" idx="4294967295"/>
          </p:nvPr>
        </p:nvSpPr>
        <p:spPr>
          <a:xfrm>
            <a:off x="4792350" y="1739848"/>
            <a:ext cx="1451100" cy="2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NEPTUNE</a:t>
            </a:r>
            <a:endParaRPr sz="1800"/>
          </a:p>
        </p:txBody>
      </p:sp>
      <p:sp>
        <p:nvSpPr>
          <p:cNvPr id="701" name="Google Shape;701;p33"/>
          <p:cNvSpPr txBox="1">
            <a:spLocks noGrp="1"/>
          </p:cNvSpPr>
          <p:nvPr>
            <p:ph type="subTitle" idx="4294967295"/>
          </p:nvPr>
        </p:nvSpPr>
        <p:spPr>
          <a:xfrm>
            <a:off x="4590959" y="186009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farthest planet from the Sun</a:t>
            </a:r>
            <a:endParaRPr sz="1400"/>
          </a:p>
        </p:txBody>
      </p:sp>
      <p:sp>
        <p:nvSpPr>
          <p:cNvPr id="702" name="Google Shape;702;p33"/>
          <p:cNvSpPr/>
          <p:nvPr/>
        </p:nvSpPr>
        <p:spPr>
          <a:xfrm>
            <a:off x="5439938" y="133777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3"/>
          <p:cNvSpPr txBox="1">
            <a:spLocks noGrp="1"/>
          </p:cNvSpPr>
          <p:nvPr>
            <p:ph type="ctrTitle" idx="4294967295"/>
          </p:nvPr>
        </p:nvSpPr>
        <p:spPr>
          <a:xfrm>
            <a:off x="6732025" y="2594476"/>
            <a:ext cx="1451100" cy="2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MERCURY</a:t>
            </a:r>
            <a:endParaRPr sz="1800"/>
          </a:p>
        </p:txBody>
      </p:sp>
      <p:sp>
        <p:nvSpPr>
          <p:cNvPr id="704" name="Google Shape;704;p33"/>
          <p:cNvSpPr txBox="1">
            <a:spLocks noGrp="1"/>
          </p:cNvSpPr>
          <p:nvPr>
            <p:ph type="subTitle" idx="4294967295"/>
          </p:nvPr>
        </p:nvSpPr>
        <p:spPr>
          <a:xfrm>
            <a:off x="6451125" y="2714726"/>
            <a:ext cx="2040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sp>
        <p:nvSpPr>
          <p:cNvPr id="705" name="Google Shape;705;p33"/>
          <p:cNvSpPr/>
          <p:nvPr/>
        </p:nvSpPr>
        <p:spPr>
          <a:xfrm>
            <a:off x="7379613" y="2192401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3"/>
          <p:cNvSpPr txBox="1">
            <a:spLocks noGrp="1"/>
          </p:cNvSpPr>
          <p:nvPr>
            <p:ph type="ctrTitle" idx="4294967295"/>
          </p:nvPr>
        </p:nvSpPr>
        <p:spPr>
          <a:xfrm>
            <a:off x="4792350" y="3449300"/>
            <a:ext cx="1451100" cy="2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SATURN</a:t>
            </a:r>
            <a:endParaRPr sz="1800"/>
          </a:p>
        </p:txBody>
      </p:sp>
      <p:sp>
        <p:nvSpPr>
          <p:cNvPr id="707" name="Google Shape;707;p33"/>
          <p:cNvSpPr txBox="1">
            <a:spLocks noGrp="1"/>
          </p:cNvSpPr>
          <p:nvPr>
            <p:ph type="subTitle" idx="4294967295"/>
          </p:nvPr>
        </p:nvSpPr>
        <p:spPr>
          <a:xfrm>
            <a:off x="4511463" y="3569550"/>
            <a:ext cx="2040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composed of hydrogen and helium</a:t>
            </a:r>
            <a:endParaRPr sz="1400"/>
          </a:p>
        </p:txBody>
      </p:sp>
      <p:sp>
        <p:nvSpPr>
          <p:cNvPr id="708" name="Google Shape;708;p33"/>
          <p:cNvSpPr/>
          <p:nvPr/>
        </p:nvSpPr>
        <p:spPr>
          <a:xfrm>
            <a:off x="5439938" y="304722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714" name="Google Shape;714;p34"/>
          <p:cNvSpPr txBox="1"/>
          <p:nvPr/>
        </p:nvSpPr>
        <p:spPr>
          <a:xfrm>
            <a:off x="605167" y="1098254"/>
            <a:ext cx="18813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OUTREACH</a:t>
            </a:r>
            <a:endParaRPr sz="2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715" name="Google Shape;715;p34"/>
          <p:cNvSpPr txBox="1"/>
          <p:nvPr/>
        </p:nvSpPr>
        <p:spPr>
          <a:xfrm>
            <a:off x="6355433" y="1098250"/>
            <a:ext cx="21801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TOP RATED VALUES</a:t>
            </a:r>
            <a:endParaRPr sz="2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716" name="Google Shape;716;p34"/>
          <p:cNvGrpSpPr/>
          <p:nvPr/>
        </p:nvGrpSpPr>
        <p:grpSpPr>
          <a:xfrm>
            <a:off x="483868" y="1752443"/>
            <a:ext cx="3998392" cy="2213254"/>
            <a:chOff x="2654821" y="2311071"/>
            <a:chExt cx="2279715" cy="1262120"/>
          </a:xfrm>
        </p:grpSpPr>
        <p:grpSp>
          <p:nvGrpSpPr>
            <p:cNvPr id="717" name="Google Shape;717;p34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718" name="Google Shape;718;p34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19" name="Google Shape;719;p34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0" name="Google Shape;720;p34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721" name="Google Shape;721;p34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grpSp>
            <p:nvGrpSpPr>
              <p:cNvPr id="722" name="Google Shape;722;p34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723" name="Google Shape;723;p34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</p:sp>
            <p:sp>
              <p:nvSpPr>
                <p:cNvPr id="724" name="Google Shape;724;p34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34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34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34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728" name="Google Shape;728;p34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29" name="Google Shape;729;p34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730" name="Google Shape;730;p34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31" name="Google Shape;731;p34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2" name="Google Shape;732;p34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733" name="Google Shape;733;p34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34" name="Google Shape;734;p34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4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4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4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4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9" name="Google Shape;739;p34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740" name="Google Shape;740;p34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4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742" name="Google Shape;742;p34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743" name="Google Shape;743;p34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4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45" name="Google Shape;745;p34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746" name="Google Shape;746;p34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747" name="Google Shape;747;p34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4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749" name="Google Shape;749;p34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750" name="Google Shape;750;p34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51" name="Google Shape;751;p34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2" name="Google Shape;752;p34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753" name="Google Shape;753;p34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grpSp>
            <p:nvGrpSpPr>
              <p:cNvPr id="754" name="Google Shape;754;p34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755" name="Google Shape;755;p34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56;p34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57" name="Google Shape;757;p34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758" name="Google Shape;758;p34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59" name="Google Shape;759;p34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760" name="Google Shape;760;p34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761" name="Google Shape;761;p34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62" name="Google Shape;762;p34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3" name="Google Shape;763;p34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764" name="Google Shape;764;p34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65" name="Google Shape;765;p34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6" name="Google Shape;766;p34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769" name="Google Shape;769;p34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770" name="Google Shape;770;p34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786" name="Google Shape;786;p34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8" name="Google Shape;808;p34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809" name="Google Shape;809;p34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4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1" name="Google Shape;811;p34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2" name="Google Shape;812;p34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813" name="Google Shape;813;p34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4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4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4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7" name="Google Shape;817;p34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4" name="Google Shape;824;p34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825" name="Google Shape;825;p34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4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4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4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9" name="Google Shape;829;p34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8" name="Google Shape;858;p34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859" name="Google Shape;859;p34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4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1" name="Google Shape;861;p34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2" name="Google Shape;862;p34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863" name="Google Shape;863;p34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864" name="Google Shape;864;p34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5" name="Google Shape;865;p34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866" name="Google Shape;866;p34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4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8" name="Google Shape;868;p34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6" name="Google Shape;876;p34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877" name="Google Shape;877;p34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4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4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4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1" name="Google Shape;881;p34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9" name="Google Shape;889;p34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890" name="Google Shape;890;p34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4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4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4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4" name="Google Shape;894;p34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6" name="Google Shape;936;p34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937" name="Google Shape;937;p34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4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9" name="Google Shape;939;p34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34"/>
          <p:cNvGrpSpPr/>
          <p:nvPr/>
        </p:nvGrpSpPr>
        <p:grpSpPr>
          <a:xfrm>
            <a:off x="7771352" y="1698225"/>
            <a:ext cx="338852" cy="2014657"/>
            <a:chOff x="7771352" y="1698225"/>
            <a:chExt cx="338852" cy="2014657"/>
          </a:xfrm>
        </p:grpSpPr>
        <p:sp>
          <p:nvSpPr>
            <p:cNvPr id="975" name="Google Shape;975;p34"/>
            <p:cNvSpPr/>
            <p:nvPr/>
          </p:nvSpPr>
          <p:spPr>
            <a:xfrm>
              <a:off x="7771352" y="1698225"/>
              <a:ext cx="338852" cy="2014657"/>
            </a:xfrm>
            <a:custGeom>
              <a:avLst/>
              <a:gdLst/>
              <a:ahLst/>
              <a:cxnLst/>
              <a:rect l="l" t="t" r="r" b="b"/>
              <a:pathLst>
                <a:path w="6831" h="40614" extrusionOk="0">
                  <a:moveTo>
                    <a:pt x="6666" y="152"/>
                  </a:moveTo>
                  <a:lnTo>
                    <a:pt x="6666" y="40450"/>
                  </a:lnTo>
                  <a:lnTo>
                    <a:pt x="164" y="40450"/>
                  </a:lnTo>
                  <a:lnTo>
                    <a:pt x="164" y="152"/>
                  </a:lnTo>
                  <a:close/>
                  <a:moveTo>
                    <a:pt x="1" y="1"/>
                  </a:moveTo>
                  <a:lnTo>
                    <a:pt x="1" y="40613"/>
                  </a:lnTo>
                  <a:lnTo>
                    <a:pt x="6830" y="40613"/>
                  </a:lnTo>
                  <a:lnTo>
                    <a:pt x="68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7779487" y="3318418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0"/>
                  </a:moveTo>
                  <a:cubicBezTo>
                    <a:pt x="618" y="0"/>
                    <a:pt x="0" y="630"/>
                    <a:pt x="0" y="1399"/>
                  </a:cubicBezTo>
                  <a:cubicBezTo>
                    <a:pt x="0" y="2168"/>
                    <a:pt x="618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2" y="2168"/>
                    <a:pt x="6502" y="1399"/>
                  </a:cubicBezTo>
                  <a:cubicBezTo>
                    <a:pt x="6502" y="630"/>
                    <a:pt x="5885" y="0"/>
                    <a:pt x="5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7779487" y="308398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18" y="1"/>
                    <a:pt x="0" y="618"/>
                    <a:pt x="0" y="1400"/>
                  </a:cubicBezTo>
                  <a:cubicBezTo>
                    <a:pt x="0" y="2168"/>
                    <a:pt x="618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2" y="2168"/>
                    <a:pt x="6502" y="1400"/>
                  </a:cubicBezTo>
                  <a:cubicBezTo>
                    <a:pt x="6502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7779487" y="2849602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5126" y="0"/>
                  </a:moveTo>
                  <a:cubicBezTo>
                    <a:pt x="5119" y="0"/>
                    <a:pt x="5111" y="1"/>
                    <a:pt x="5104" y="1"/>
                  </a:cubicBezTo>
                  <a:lnTo>
                    <a:pt x="1399" y="1"/>
                  </a:lnTo>
                  <a:cubicBezTo>
                    <a:pt x="618" y="1"/>
                    <a:pt x="0" y="618"/>
                    <a:pt x="0" y="1387"/>
                  </a:cubicBezTo>
                  <a:cubicBezTo>
                    <a:pt x="0" y="2155"/>
                    <a:pt x="618" y="2785"/>
                    <a:pt x="1399" y="2785"/>
                  </a:cubicBezTo>
                  <a:lnTo>
                    <a:pt x="5104" y="2785"/>
                  </a:lnTo>
                  <a:cubicBezTo>
                    <a:pt x="5872" y="2785"/>
                    <a:pt x="6502" y="2155"/>
                    <a:pt x="6502" y="1387"/>
                  </a:cubicBezTo>
                  <a:cubicBezTo>
                    <a:pt x="6502" y="626"/>
                    <a:pt x="5885" y="0"/>
                    <a:pt x="51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7779487" y="261457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86" y="1"/>
                  </a:moveTo>
                  <a:cubicBezTo>
                    <a:pt x="618" y="1"/>
                    <a:pt x="0" y="631"/>
                    <a:pt x="0" y="1399"/>
                  </a:cubicBezTo>
                  <a:cubicBezTo>
                    <a:pt x="0" y="2168"/>
                    <a:pt x="618" y="2786"/>
                    <a:pt x="1386" y="2786"/>
                  </a:cubicBezTo>
                  <a:lnTo>
                    <a:pt x="5104" y="2786"/>
                  </a:lnTo>
                  <a:cubicBezTo>
                    <a:pt x="5872" y="2786"/>
                    <a:pt x="6502" y="2168"/>
                    <a:pt x="6502" y="1399"/>
                  </a:cubicBezTo>
                  <a:cubicBezTo>
                    <a:pt x="6502" y="631"/>
                    <a:pt x="5872" y="1"/>
                    <a:pt x="51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7779487" y="3566541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18" y="1"/>
                    <a:pt x="0" y="618"/>
                    <a:pt x="0" y="1400"/>
                  </a:cubicBezTo>
                  <a:cubicBezTo>
                    <a:pt x="0" y="2168"/>
                    <a:pt x="618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2" y="2168"/>
                    <a:pt x="6502" y="1400"/>
                  </a:cubicBezTo>
                  <a:cubicBezTo>
                    <a:pt x="6502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34"/>
          <p:cNvGrpSpPr/>
          <p:nvPr/>
        </p:nvGrpSpPr>
        <p:grpSpPr>
          <a:xfrm>
            <a:off x="6752726" y="1698225"/>
            <a:ext cx="338207" cy="2014657"/>
            <a:chOff x="6905926" y="1698225"/>
            <a:chExt cx="338207" cy="2014657"/>
          </a:xfrm>
        </p:grpSpPr>
        <p:sp>
          <p:nvSpPr>
            <p:cNvPr id="982" name="Google Shape;982;p34"/>
            <p:cNvSpPr/>
            <p:nvPr/>
          </p:nvSpPr>
          <p:spPr>
            <a:xfrm>
              <a:off x="6905926" y="1698225"/>
              <a:ext cx="338207" cy="2014657"/>
            </a:xfrm>
            <a:custGeom>
              <a:avLst/>
              <a:gdLst/>
              <a:ahLst/>
              <a:cxnLst/>
              <a:rect l="l" t="t" r="r" b="b"/>
              <a:pathLst>
                <a:path w="6818" h="40614" extrusionOk="0">
                  <a:moveTo>
                    <a:pt x="6667" y="152"/>
                  </a:moveTo>
                  <a:lnTo>
                    <a:pt x="6667" y="40450"/>
                  </a:lnTo>
                  <a:lnTo>
                    <a:pt x="165" y="40450"/>
                  </a:lnTo>
                  <a:lnTo>
                    <a:pt x="165" y="152"/>
                  </a:lnTo>
                  <a:close/>
                  <a:moveTo>
                    <a:pt x="1" y="1"/>
                  </a:moveTo>
                  <a:lnTo>
                    <a:pt x="1" y="40613"/>
                  </a:lnTo>
                  <a:lnTo>
                    <a:pt x="6818" y="40613"/>
                  </a:lnTo>
                  <a:lnTo>
                    <a:pt x="68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914061" y="3318418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87" y="0"/>
                  </a:moveTo>
                  <a:cubicBezTo>
                    <a:pt x="618" y="0"/>
                    <a:pt x="1" y="630"/>
                    <a:pt x="1" y="1399"/>
                  </a:cubicBezTo>
                  <a:cubicBezTo>
                    <a:pt x="1" y="2168"/>
                    <a:pt x="618" y="2785"/>
                    <a:pt x="1387" y="2785"/>
                  </a:cubicBezTo>
                  <a:lnTo>
                    <a:pt x="5104" y="2785"/>
                  </a:lnTo>
                  <a:cubicBezTo>
                    <a:pt x="5873" y="2785"/>
                    <a:pt x="6503" y="2168"/>
                    <a:pt x="6503" y="1399"/>
                  </a:cubicBezTo>
                  <a:cubicBezTo>
                    <a:pt x="6503" y="630"/>
                    <a:pt x="5873" y="0"/>
                    <a:pt x="5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914061" y="308398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87" y="1"/>
                  </a:moveTo>
                  <a:cubicBezTo>
                    <a:pt x="618" y="1"/>
                    <a:pt x="1" y="618"/>
                    <a:pt x="1" y="1400"/>
                  </a:cubicBezTo>
                  <a:cubicBezTo>
                    <a:pt x="1" y="2168"/>
                    <a:pt x="618" y="2786"/>
                    <a:pt x="1387" y="2786"/>
                  </a:cubicBezTo>
                  <a:lnTo>
                    <a:pt x="5104" y="2786"/>
                  </a:lnTo>
                  <a:cubicBezTo>
                    <a:pt x="5873" y="2786"/>
                    <a:pt x="6503" y="2168"/>
                    <a:pt x="6503" y="1400"/>
                  </a:cubicBezTo>
                  <a:cubicBezTo>
                    <a:pt x="6503" y="618"/>
                    <a:pt x="5873" y="1"/>
                    <a:pt x="5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913466" y="2849602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30" y="1"/>
                    <a:pt x="0" y="618"/>
                    <a:pt x="0" y="1387"/>
                  </a:cubicBezTo>
                  <a:cubicBezTo>
                    <a:pt x="0" y="2155"/>
                    <a:pt x="630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2" y="2155"/>
                    <a:pt x="6502" y="1387"/>
                  </a:cubicBezTo>
                  <a:cubicBezTo>
                    <a:pt x="6502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913466" y="261457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30" y="1"/>
                    <a:pt x="0" y="631"/>
                    <a:pt x="0" y="1399"/>
                  </a:cubicBezTo>
                  <a:cubicBezTo>
                    <a:pt x="0" y="2168"/>
                    <a:pt x="630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2" y="2168"/>
                    <a:pt x="6502" y="1399"/>
                  </a:cubicBezTo>
                  <a:cubicBezTo>
                    <a:pt x="6502" y="631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913466" y="2380192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0"/>
                  </a:moveTo>
                  <a:cubicBezTo>
                    <a:pt x="618" y="0"/>
                    <a:pt x="0" y="618"/>
                    <a:pt x="0" y="1386"/>
                  </a:cubicBezTo>
                  <a:cubicBezTo>
                    <a:pt x="0" y="2155"/>
                    <a:pt x="618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2" y="2155"/>
                    <a:pt x="6502" y="1386"/>
                  </a:cubicBezTo>
                  <a:cubicBezTo>
                    <a:pt x="6502" y="618"/>
                    <a:pt x="5885" y="0"/>
                    <a:pt x="5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913466" y="2145164"/>
              <a:ext cx="322581" cy="138795"/>
            </a:xfrm>
            <a:custGeom>
              <a:avLst/>
              <a:gdLst/>
              <a:ahLst/>
              <a:cxnLst/>
              <a:rect l="l" t="t" r="r" b="b"/>
              <a:pathLst>
                <a:path w="6503" h="2798" extrusionOk="0">
                  <a:moveTo>
                    <a:pt x="1399" y="0"/>
                  </a:moveTo>
                  <a:cubicBezTo>
                    <a:pt x="630" y="0"/>
                    <a:pt x="0" y="631"/>
                    <a:pt x="0" y="1399"/>
                  </a:cubicBezTo>
                  <a:cubicBezTo>
                    <a:pt x="0" y="2168"/>
                    <a:pt x="630" y="2798"/>
                    <a:pt x="1399" y="2798"/>
                  </a:cubicBezTo>
                  <a:lnTo>
                    <a:pt x="5116" y="2798"/>
                  </a:lnTo>
                  <a:cubicBezTo>
                    <a:pt x="5885" y="2798"/>
                    <a:pt x="6502" y="2168"/>
                    <a:pt x="6502" y="1399"/>
                  </a:cubicBezTo>
                  <a:cubicBezTo>
                    <a:pt x="6502" y="631"/>
                    <a:pt x="5885" y="0"/>
                    <a:pt x="5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914061" y="3566541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87" y="1"/>
                  </a:moveTo>
                  <a:cubicBezTo>
                    <a:pt x="618" y="1"/>
                    <a:pt x="1" y="618"/>
                    <a:pt x="1" y="1400"/>
                  </a:cubicBezTo>
                  <a:cubicBezTo>
                    <a:pt x="1" y="2168"/>
                    <a:pt x="618" y="2786"/>
                    <a:pt x="1387" y="2786"/>
                  </a:cubicBezTo>
                  <a:lnTo>
                    <a:pt x="5104" y="2786"/>
                  </a:lnTo>
                  <a:cubicBezTo>
                    <a:pt x="5873" y="2786"/>
                    <a:pt x="6503" y="2168"/>
                    <a:pt x="6503" y="1400"/>
                  </a:cubicBezTo>
                  <a:cubicBezTo>
                    <a:pt x="6503" y="618"/>
                    <a:pt x="5873" y="1"/>
                    <a:pt x="5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34"/>
          <p:cNvGrpSpPr/>
          <p:nvPr/>
        </p:nvGrpSpPr>
        <p:grpSpPr>
          <a:xfrm>
            <a:off x="5734100" y="1698225"/>
            <a:ext cx="338207" cy="2014657"/>
            <a:chOff x="6048625" y="1698225"/>
            <a:chExt cx="338207" cy="2014657"/>
          </a:xfrm>
        </p:grpSpPr>
        <p:sp>
          <p:nvSpPr>
            <p:cNvPr id="991" name="Google Shape;991;p34"/>
            <p:cNvSpPr/>
            <p:nvPr/>
          </p:nvSpPr>
          <p:spPr>
            <a:xfrm>
              <a:off x="6048625" y="1698225"/>
              <a:ext cx="338207" cy="2014657"/>
            </a:xfrm>
            <a:custGeom>
              <a:avLst/>
              <a:gdLst/>
              <a:ahLst/>
              <a:cxnLst/>
              <a:rect l="l" t="t" r="r" b="b"/>
              <a:pathLst>
                <a:path w="6818" h="40614" extrusionOk="0">
                  <a:moveTo>
                    <a:pt x="6654" y="152"/>
                  </a:moveTo>
                  <a:lnTo>
                    <a:pt x="6654" y="40450"/>
                  </a:lnTo>
                  <a:lnTo>
                    <a:pt x="151" y="40450"/>
                  </a:lnTo>
                  <a:lnTo>
                    <a:pt x="151" y="152"/>
                  </a:lnTo>
                  <a:close/>
                  <a:moveTo>
                    <a:pt x="0" y="1"/>
                  </a:moveTo>
                  <a:lnTo>
                    <a:pt x="0" y="40613"/>
                  </a:lnTo>
                  <a:lnTo>
                    <a:pt x="6817" y="40613"/>
                  </a:lnTo>
                  <a:lnTo>
                    <a:pt x="6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056115" y="3318418"/>
              <a:ext cx="323226" cy="138200"/>
            </a:xfrm>
            <a:custGeom>
              <a:avLst/>
              <a:gdLst/>
              <a:ahLst/>
              <a:cxnLst/>
              <a:rect l="l" t="t" r="r" b="b"/>
              <a:pathLst>
                <a:path w="6516" h="2786" extrusionOk="0">
                  <a:moveTo>
                    <a:pt x="1399" y="0"/>
                  </a:moveTo>
                  <a:cubicBezTo>
                    <a:pt x="631" y="0"/>
                    <a:pt x="0" y="630"/>
                    <a:pt x="0" y="1399"/>
                  </a:cubicBezTo>
                  <a:cubicBezTo>
                    <a:pt x="0" y="2168"/>
                    <a:pt x="631" y="2785"/>
                    <a:pt x="1399" y="2785"/>
                  </a:cubicBezTo>
                  <a:lnTo>
                    <a:pt x="5116" y="2785"/>
                  </a:lnTo>
                  <a:cubicBezTo>
                    <a:pt x="5885" y="2785"/>
                    <a:pt x="6503" y="2168"/>
                    <a:pt x="6515" y="1399"/>
                  </a:cubicBezTo>
                  <a:cubicBezTo>
                    <a:pt x="6515" y="630"/>
                    <a:pt x="5885" y="0"/>
                    <a:pt x="5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056115" y="3083985"/>
              <a:ext cx="322581" cy="138200"/>
            </a:xfrm>
            <a:custGeom>
              <a:avLst/>
              <a:gdLst/>
              <a:ahLst/>
              <a:cxnLst/>
              <a:rect l="l" t="t" r="r" b="b"/>
              <a:pathLst>
                <a:path w="6503" h="2786" extrusionOk="0">
                  <a:moveTo>
                    <a:pt x="1399" y="1"/>
                  </a:moveTo>
                  <a:cubicBezTo>
                    <a:pt x="631" y="1"/>
                    <a:pt x="0" y="618"/>
                    <a:pt x="0" y="1400"/>
                  </a:cubicBezTo>
                  <a:cubicBezTo>
                    <a:pt x="0" y="2156"/>
                    <a:pt x="631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3" y="2168"/>
                    <a:pt x="6503" y="1400"/>
                  </a:cubicBezTo>
                  <a:cubicBezTo>
                    <a:pt x="6503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056115" y="3566541"/>
              <a:ext cx="323226" cy="138200"/>
            </a:xfrm>
            <a:custGeom>
              <a:avLst/>
              <a:gdLst/>
              <a:ahLst/>
              <a:cxnLst/>
              <a:rect l="l" t="t" r="r" b="b"/>
              <a:pathLst>
                <a:path w="6516" h="2786" extrusionOk="0">
                  <a:moveTo>
                    <a:pt x="1399" y="1"/>
                  </a:moveTo>
                  <a:cubicBezTo>
                    <a:pt x="631" y="1"/>
                    <a:pt x="0" y="618"/>
                    <a:pt x="0" y="1400"/>
                  </a:cubicBezTo>
                  <a:cubicBezTo>
                    <a:pt x="0" y="2156"/>
                    <a:pt x="631" y="2786"/>
                    <a:pt x="1399" y="2786"/>
                  </a:cubicBezTo>
                  <a:lnTo>
                    <a:pt x="5116" y="2786"/>
                  </a:lnTo>
                  <a:cubicBezTo>
                    <a:pt x="5885" y="2786"/>
                    <a:pt x="6503" y="2168"/>
                    <a:pt x="6515" y="1400"/>
                  </a:cubicBezTo>
                  <a:cubicBezTo>
                    <a:pt x="6515" y="618"/>
                    <a:pt x="5885" y="1"/>
                    <a:pt x="5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34"/>
          <p:cNvSpPr/>
          <p:nvPr/>
        </p:nvSpPr>
        <p:spPr>
          <a:xfrm>
            <a:off x="1143200" y="4267825"/>
            <a:ext cx="138900" cy="13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4"/>
          <p:cNvSpPr/>
          <p:nvPr/>
        </p:nvSpPr>
        <p:spPr>
          <a:xfrm>
            <a:off x="2810075" y="4267825"/>
            <a:ext cx="138900" cy="13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4"/>
          <p:cNvSpPr txBox="1">
            <a:spLocks noGrp="1"/>
          </p:cNvSpPr>
          <p:nvPr>
            <p:ph type="subTitle" idx="4294967295"/>
          </p:nvPr>
        </p:nvSpPr>
        <p:spPr>
          <a:xfrm>
            <a:off x="1386875" y="4141975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98" name="Google Shape;998;p34"/>
          <p:cNvSpPr txBox="1">
            <a:spLocks noGrp="1"/>
          </p:cNvSpPr>
          <p:nvPr>
            <p:ph type="subTitle" idx="4294967295"/>
          </p:nvPr>
        </p:nvSpPr>
        <p:spPr>
          <a:xfrm>
            <a:off x="3053750" y="4141975"/>
            <a:ext cx="11286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99" name="Google Shape;999;p34"/>
          <p:cNvSpPr txBox="1">
            <a:spLocks noGrp="1"/>
          </p:cNvSpPr>
          <p:nvPr>
            <p:ph type="subTitle" idx="4294967295"/>
          </p:nvPr>
        </p:nvSpPr>
        <p:spPr>
          <a:xfrm>
            <a:off x="5448850" y="4141975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000" name="Google Shape;1000;p34"/>
          <p:cNvSpPr txBox="1">
            <a:spLocks noGrp="1"/>
          </p:cNvSpPr>
          <p:nvPr>
            <p:ph type="subTitle" idx="4294967295"/>
          </p:nvPr>
        </p:nvSpPr>
        <p:spPr>
          <a:xfrm>
            <a:off x="6357550" y="4141975"/>
            <a:ext cx="11286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001" name="Google Shape;1001;p34"/>
          <p:cNvSpPr txBox="1">
            <a:spLocks noGrp="1"/>
          </p:cNvSpPr>
          <p:nvPr>
            <p:ph type="subTitle" idx="4294967295"/>
          </p:nvPr>
        </p:nvSpPr>
        <p:spPr>
          <a:xfrm>
            <a:off x="7486100" y="4141975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002" name="Google Shape;1002;p34"/>
          <p:cNvSpPr txBox="1">
            <a:spLocks noGrp="1"/>
          </p:cNvSpPr>
          <p:nvPr>
            <p:ph type="subTitle" idx="4294967295"/>
          </p:nvPr>
        </p:nvSpPr>
        <p:spPr>
          <a:xfrm>
            <a:off x="5448850" y="3856150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Share Tech"/>
                <a:ea typeface="Share Tech"/>
                <a:cs typeface="Share Tech"/>
                <a:sym typeface="Share Tech"/>
              </a:rPr>
              <a:t>30%</a:t>
            </a:r>
            <a:endParaRPr sz="2200">
              <a:solidFill>
                <a:schemeClr val="accen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03" name="Google Shape;1003;p34"/>
          <p:cNvSpPr txBox="1">
            <a:spLocks noGrp="1"/>
          </p:cNvSpPr>
          <p:nvPr>
            <p:ph type="subTitle" idx="4294967295"/>
          </p:nvPr>
        </p:nvSpPr>
        <p:spPr>
          <a:xfrm>
            <a:off x="6467475" y="3856150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80%</a:t>
            </a:r>
            <a:endParaRPr sz="2200">
              <a:solidFill>
                <a:schemeClr val="accent2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04" name="Google Shape;1004;p34"/>
          <p:cNvSpPr txBox="1">
            <a:spLocks noGrp="1"/>
          </p:cNvSpPr>
          <p:nvPr>
            <p:ph type="subTitle" idx="4294967295"/>
          </p:nvPr>
        </p:nvSpPr>
        <p:spPr>
          <a:xfrm>
            <a:off x="7486100" y="3856150"/>
            <a:ext cx="90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50%</a:t>
            </a:r>
            <a:endParaRPr sz="22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35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1010" name="Google Shape;1010;p35"/>
          <p:cNvSpPr/>
          <p:nvPr/>
        </p:nvSpPr>
        <p:spPr>
          <a:xfrm>
            <a:off x="1411483" y="1615175"/>
            <a:ext cx="1674020" cy="1674059"/>
          </a:xfrm>
          <a:custGeom>
            <a:avLst/>
            <a:gdLst/>
            <a:ahLst/>
            <a:cxnLst/>
            <a:rect l="l" t="t" r="r" b="b"/>
            <a:pathLst>
              <a:path w="43045" h="43046" extrusionOk="0">
                <a:moveTo>
                  <a:pt x="21522" y="2193"/>
                </a:moveTo>
                <a:cubicBezTo>
                  <a:pt x="32195" y="2206"/>
                  <a:pt x="40839" y="10850"/>
                  <a:pt x="40852" y="21523"/>
                </a:cubicBezTo>
                <a:cubicBezTo>
                  <a:pt x="40852" y="29348"/>
                  <a:pt x="36139" y="36392"/>
                  <a:pt x="28919" y="39391"/>
                </a:cubicBezTo>
                <a:cubicBezTo>
                  <a:pt x="26525" y="40379"/>
                  <a:pt x="24014" y="40860"/>
                  <a:pt x="21525" y="40860"/>
                </a:cubicBezTo>
                <a:cubicBezTo>
                  <a:pt x="16494" y="40860"/>
                  <a:pt x="11551" y="38896"/>
                  <a:pt x="7850" y="35195"/>
                </a:cubicBezTo>
                <a:cubicBezTo>
                  <a:pt x="2319" y="29663"/>
                  <a:pt x="668" y="21346"/>
                  <a:pt x="3654" y="14126"/>
                </a:cubicBezTo>
                <a:cubicBezTo>
                  <a:pt x="6653" y="6893"/>
                  <a:pt x="13697" y="2193"/>
                  <a:pt x="21522" y="2193"/>
                </a:cubicBezTo>
                <a:close/>
                <a:moveTo>
                  <a:pt x="21522" y="1"/>
                </a:moveTo>
                <a:cubicBezTo>
                  <a:pt x="9652" y="1"/>
                  <a:pt x="0" y="9653"/>
                  <a:pt x="0" y="21523"/>
                </a:cubicBezTo>
                <a:cubicBezTo>
                  <a:pt x="0" y="33393"/>
                  <a:pt x="9652" y="43045"/>
                  <a:pt x="21522" y="43045"/>
                </a:cubicBezTo>
                <a:cubicBezTo>
                  <a:pt x="33380" y="43045"/>
                  <a:pt x="43045" y="33393"/>
                  <a:pt x="43045" y="21523"/>
                </a:cubicBezTo>
                <a:cubicBezTo>
                  <a:pt x="43045" y="9653"/>
                  <a:pt x="33392" y="1"/>
                  <a:pt x="215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5"/>
          <p:cNvSpPr/>
          <p:nvPr/>
        </p:nvSpPr>
        <p:spPr>
          <a:xfrm>
            <a:off x="1508979" y="1767040"/>
            <a:ext cx="1424618" cy="1370756"/>
          </a:xfrm>
          <a:custGeom>
            <a:avLst/>
            <a:gdLst/>
            <a:ahLst/>
            <a:cxnLst/>
            <a:rect l="l" t="t" r="r" b="b"/>
            <a:pathLst>
              <a:path w="36632" h="35247" extrusionOk="0">
                <a:moveTo>
                  <a:pt x="19015" y="2182"/>
                </a:moveTo>
                <a:cubicBezTo>
                  <a:pt x="27533" y="2194"/>
                  <a:pt x="34439" y="9100"/>
                  <a:pt x="34451" y="17630"/>
                </a:cubicBezTo>
                <a:cubicBezTo>
                  <a:pt x="34451" y="23868"/>
                  <a:pt x="30684" y="29500"/>
                  <a:pt x="24913" y="31882"/>
                </a:cubicBezTo>
                <a:cubicBezTo>
                  <a:pt x="23004" y="32675"/>
                  <a:pt x="21000" y="33060"/>
                  <a:pt x="19011" y="33060"/>
                </a:cubicBezTo>
                <a:cubicBezTo>
                  <a:pt x="14997" y="33060"/>
                  <a:pt x="11048" y="31492"/>
                  <a:pt x="8090" y="28543"/>
                </a:cubicBezTo>
                <a:cubicBezTo>
                  <a:pt x="3680" y="24132"/>
                  <a:pt x="2357" y="17492"/>
                  <a:pt x="4751" y="11721"/>
                </a:cubicBezTo>
                <a:cubicBezTo>
                  <a:pt x="7133" y="5949"/>
                  <a:pt x="12765" y="2194"/>
                  <a:pt x="19015" y="2194"/>
                </a:cubicBezTo>
                <a:lnTo>
                  <a:pt x="19015" y="2182"/>
                </a:lnTo>
                <a:close/>
                <a:moveTo>
                  <a:pt x="19027" y="1"/>
                </a:moveTo>
                <a:cubicBezTo>
                  <a:pt x="14437" y="1"/>
                  <a:pt x="9927" y="1794"/>
                  <a:pt x="6553" y="5168"/>
                </a:cubicBezTo>
                <a:cubicBezTo>
                  <a:pt x="1513" y="10209"/>
                  <a:pt x="1" y="17782"/>
                  <a:pt x="2735" y="24372"/>
                </a:cubicBezTo>
                <a:cubicBezTo>
                  <a:pt x="5457" y="30950"/>
                  <a:pt x="11883" y="35246"/>
                  <a:pt x="19015" y="35246"/>
                </a:cubicBezTo>
                <a:cubicBezTo>
                  <a:pt x="28743" y="35234"/>
                  <a:pt x="36619" y="27358"/>
                  <a:pt x="36631" y="17630"/>
                </a:cubicBezTo>
                <a:cubicBezTo>
                  <a:pt x="36631" y="10498"/>
                  <a:pt x="32334" y="4072"/>
                  <a:pt x="25757" y="1338"/>
                </a:cubicBezTo>
                <a:cubicBezTo>
                  <a:pt x="23578" y="438"/>
                  <a:pt x="21293" y="1"/>
                  <a:pt x="190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35"/>
          <p:cNvSpPr txBox="1"/>
          <p:nvPr/>
        </p:nvSpPr>
        <p:spPr>
          <a:xfrm>
            <a:off x="1446264" y="3514400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75%</a:t>
            </a:r>
            <a:endParaRPr sz="20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13" name="Google Shape;1013;p35"/>
          <p:cNvSpPr/>
          <p:nvPr/>
        </p:nvSpPr>
        <p:spPr>
          <a:xfrm>
            <a:off x="1411495" y="1615425"/>
            <a:ext cx="1674000" cy="1674000"/>
          </a:xfrm>
          <a:prstGeom prst="blockArc">
            <a:avLst>
              <a:gd name="adj1" fmla="val 5981036"/>
              <a:gd name="adj2" fmla="val 1956664"/>
              <a:gd name="adj3" fmla="val 517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5"/>
          <p:cNvSpPr/>
          <p:nvPr/>
        </p:nvSpPr>
        <p:spPr>
          <a:xfrm>
            <a:off x="1563257" y="1767013"/>
            <a:ext cx="1370400" cy="1370400"/>
          </a:xfrm>
          <a:prstGeom prst="blockArc">
            <a:avLst>
              <a:gd name="adj1" fmla="val 10800000"/>
              <a:gd name="adj2" fmla="val 1840440"/>
              <a:gd name="adj3" fmla="val 598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 txBox="1"/>
          <p:nvPr/>
        </p:nvSpPr>
        <p:spPr>
          <a:xfrm>
            <a:off x="1446264" y="4068100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60%</a:t>
            </a:r>
            <a:endParaRPr sz="2000">
              <a:solidFill>
                <a:schemeClr val="accent2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16" name="Google Shape;1016;p35"/>
          <p:cNvSpPr txBox="1"/>
          <p:nvPr/>
        </p:nvSpPr>
        <p:spPr>
          <a:xfrm>
            <a:off x="2230880" y="3514400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Female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17" name="Google Shape;1017;p35"/>
          <p:cNvSpPr txBox="1"/>
          <p:nvPr/>
        </p:nvSpPr>
        <p:spPr>
          <a:xfrm>
            <a:off x="2230889" y="4068100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Male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018" name="Google Shape;1018;p35"/>
          <p:cNvCxnSpPr>
            <a:stCxn id="1014" idx="0"/>
            <a:endCxn id="1015" idx="1"/>
          </p:cNvCxnSpPr>
          <p:nvPr/>
        </p:nvCxnSpPr>
        <p:spPr>
          <a:xfrm rot="5400000">
            <a:off x="619639" y="3278713"/>
            <a:ext cx="1811100" cy="158100"/>
          </a:xfrm>
          <a:prstGeom prst="bentConnector4">
            <a:avLst>
              <a:gd name="adj1" fmla="val -1062"/>
              <a:gd name="adj2" fmla="val 25053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9" name="Google Shape;1019;p35"/>
          <p:cNvCxnSpPr/>
          <p:nvPr/>
        </p:nvCxnSpPr>
        <p:spPr>
          <a:xfrm rot="10800000">
            <a:off x="1709408" y="3068100"/>
            <a:ext cx="0" cy="521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35"/>
          <p:cNvSpPr txBox="1"/>
          <p:nvPr/>
        </p:nvSpPr>
        <p:spPr>
          <a:xfrm>
            <a:off x="3650742" y="1671325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20-39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21" name="Google Shape;1021;p35"/>
          <p:cNvSpPr txBox="1"/>
          <p:nvPr/>
        </p:nvSpPr>
        <p:spPr>
          <a:xfrm>
            <a:off x="4014342" y="2318175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40-60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22" name="Google Shape;1022;p35"/>
          <p:cNvSpPr/>
          <p:nvPr/>
        </p:nvSpPr>
        <p:spPr>
          <a:xfrm>
            <a:off x="5090575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5"/>
          <p:cNvSpPr/>
          <p:nvPr/>
        </p:nvSpPr>
        <p:spPr>
          <a:xfrm>
            <a:off x="5402750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5"/>
          <p:cNvSpPr/>
          <p:nvPr/>
        </p:nvSpPr>
        <p:spPr>
          <a:xfrm>
            <a:off x="5714925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5"/>
          <p:cNvSpPr/>
          <p:nvPr/>
        </p:nvSpPr>
        <p:spPr>
          <a:xfrm>
            <a:off x="6027100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5"/>
          <p:cNvSpPr/>
          <p:nvPr/>
        </p:nvSpPr>
        <p:spPr>
          <a:xfrm>
            <a:off x="6339275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5"/>
          <p:cNvSpPr/>
          <p:nvPr/>
        </p:nvSpPr>
        <p:spPr>
          <a:xfrm>
            <a:off x="6651450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5"/>
          <p:cNvSpPr/>
          <p:nvPr/>
        </p:nvSpPr>
        <p:spPr>
          <a:xfrm>
            <a:off x="6963625" y="161542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5"/>
          <p:cNvSpPr/>
          <p:nvPr/>
        </p:nvSpPr>
        <p:spPr>
          <a:xfrm>
            <a:off x="5090575" y="190530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5"/>
          <p:cNvSpPr/>
          <p:nvPr/>
        </p:nvSpPr>
        <p:spPr>
          <a:xfrm>
            <a:off x="5402750" y="190530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5"/>
          <p:cNvSpPr/>
          <p:nvPr/>
        </p:nvSpPr>
        <p:spPr>
          <a:xfrm>
            <a:off x="5714925" y="190530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5"/>
          <p:cNvSpPr/>
          <p:nvPr/>
        </p:nvSpPr>
        <p:spPr>
          <a:xfrm>
            <a:off x="6027100" y="190530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5"/>
          <p:cNvSpPr/>
          <p:nvPr/>
        </p:nvSpPr>
        <p:spPr>
          <a:xfrm>
            <a:off x="6339275" y="190530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5"/>
          <p:cNvSpPr/>
          <p:nvPr/>
        </p:nvSpPr>
        <p:spPr>
          <a:xfrm>
            <a:off x="6651450" y="190530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5"/>
          <p:cNvSpPr/>
          <p:nvPr/>
        </p:nvSpPr>
        <p:spPr>
          <a:xfrm>
            <a:off x="6963625" y="1905300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5"/>
          <p:cNvSpPr/>
          <p:nvPr/>
        </p:nvSpPr>
        <p:spPr>
          <a:xfrm>
            <a:off x="5090575" y="229577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5"/>
          <p:cNvSpPr/>
          <p:nvPr/>
        </p:nvSpPr>
        <p:spPr>
          <a:xfrm>
            <a:off x="5402750" y="229577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5"/>
          <p:cNvSpPr/>
          <p:nvPr/>
        </p:nvSpPr>
        <p:spPr>
          <a:xfrm>
            <a:off x="5714925" y="2295775"/>
            <a:ext cx="184200" cy="1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35"/>
          <p:cNvSpPr/>
          <p:nvPr/>
        </p:nvSpPr>
        <p:spPr>
          <a:xfrm>
            <a:off x="6027100" y="2295775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35"/>
          <p:cNvSpPr/>
          <p:nvPr/>
        </p:nvSpPr>
        <p:spPr>
          <a:xfrm>
            <a:off x="6339275" y="2295775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35"/>
          <p:cNvSpPr/>
          <p:nvPr/>
        </p:nvSpPr>
        <p:spPr>
          <a:xfrm>
            <a:off x="6651450" y="2295775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35"/>
          <p:cNvSpPr/>
          <p:nvPr/>
        </p:nvSpPr>
        <p:spPr>
          <a:xfrm>
            <a:off x="6963625" y="2295775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5"/>
          <p:cNvSpPr/>
          <p:nvPr/>
        </p:nvSpPr>
        <p:spPr>
          <a:xfrm>
            <a:off x="5090575" y="258565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35"/>
          <p:cNvSpPr/>
          <p:nvPr/>
        </p:nvSpPr>
        <p:spPr>
          <a:xfrm>
            <a:off x="5402750" y="258565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35"/>
          <p:cNvSpPr/>
          <p:nvPr/>
        </p:nvSpPr>
        <p:spPr>
          <a:xfrm>
            <a:off x="5714925" y="258565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35"/>
          <p:cNvSpPr/>
          <p:nvPr/>
        </p:nvSpPr>
        <p:spPr>
          <a:xfrm>
            <a:off x="6027100" y="258565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35"/>
          <p:cNvSpPr/>
          <p:nvPr/>
        </p:nvSpPr>
        <p:spPr>
          <a:xfrm>
            <a:off x="6339275" y="2585650"/>
            <a:ext cx="184200" cy="1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5"/>
          <p:cNvSpPr/>
          <p:nvPr/>
        </p:nvSpPr>
        <p:spPr>
          <a:xfrm>
            <a:off x="6651450" y="2585650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5"/>
          <p:cNvSpPr/>
          <p:nvPr/>
        </p:nvSpPr>
        <p:spPr>
          <a:xfrm>
            <a:off x="6963625" y="2585650"/>
            <a:ext cx="184200" cy="1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35"/>
          <p:cNvSpPr txBox="1"/>
          <p:nvPr/>
        </p:nvSpPr>
        <p:spPr>
          <a:xfrm>
            <a:off x="7275792" y="1671325"/>
            <a:ext cx="1204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80%</a:t>
            </a:r>
            <a:endParaRPr sz="24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51" name="Google Shape;1051;p35"/>
          <p:cNvSpPr txBox="1"/>
          <p:nvPr/>
        </p:nvSpPr>
        <p:spPr>
          <a:xfrm>
            <a:off x="7275792" y="2332976"/>
            <a:ext cx="841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50%</a:t>
            </a:r>
            <a:endParaRPr sz="24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grpSp>
        <p:nvGrpSpPr>
          <p:cNvPr id="1052" name="Google Shape;1052;p35"/>
          <p:cNvGrpSpPr/>
          <p:nvPr/>
        </p:nvGrpSpPr>
        <p:grpSpPr>
          <a:xfrm>
            <a:off x="4923267" y="3422061"/>
            <a:ext cx="417992" cy="1036638"/>
            <a:chOff x="3343310" y="4475555"/>
            <a:chExt cx="127717" cy="316753"/>
          </a:xfrm>
        </p:grpSpPr>
        <p:sp>
          <p:nvSpPr>
            <p:cNvPr id="1053" name="Google Shape;1053;p35"/>
            <p:cNvSpPr/>
            <p:nvPr/>
          </p:nvSpPr>
          <p:spPr>
            <a:xfrm>
              <a:off x="3343310" y="4535967"/>
              <a:ext cx="127717" cy="256341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3381341" y="4475555"/>
              <a:ext cx="52189" cy="52135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5" name="Google Shape;1055;p35"/>
          <p:cNvSpPr txBox="1"/>
          <p:nvPr/>
        </p:nvSpPr>
        <p:spPr>
          <a:xfrm>
            <a:off x="5756375" y="3422050"/>
            <a:ext cx="15951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-9144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500,000+</a:t>
            </a:r>
            <a:endParaRPr sz="30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56" name="Google Shape;1056;p35"/>
          <p:cNvSpPr txBox="1"/>
          <p:nvPr/>
        </p:nvSpPr>
        <p:spPr>
          <a:xfrm>
            <a:off x="5680688" y="3830650"/>
            <a:ext cx="17466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Employees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57" name="Google Shape;1057;p35"/>
          <p:cNvSpPr/>
          <p:nvPr/>
        </p:nvSpPr>
        <p:spPr>
          <a:xfrm>
            <a:off x="5482538" y="3388075"/>
            <a:ext cx="184200" cy="1104600"/>
          </a:xfrm>
          <a:prstGeom prst="rightBrace">
            <a:avLst>
              <a:gd name="adj1" fmla="val 0"/>
              <a:gd name="adj2" fmla="val 848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8" name="Google Shape;1058;p35"/>
          <p:cNvCxnSpPr>
            <a:stCxn id="1057" idx="1"/>
          </p:cNvCxnSpPr>
          <p:nvPr/>
        </p:nvCxnSpPr>
        <p:spPr>
          <a:xfrm>
            <a:off x="5666738" y="4325704"/>
            <a:ext cx="1774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59" name="Google Shape;1059;p35"/>
          <p:cNvGrpSpPr/>
          <p:nvPr/>
        </p:nvGrpSpPr>
        <p:grpSpPr>
          <a:xfrm>
            <a:off x="4363992" y="3422061"/>
            <a:ext cx="417992" cy="1036638"/>
            <a:chOff x="3343310" y="4475555"/>
            <a:chExt cx="127717" cy="316753"/>
          </a:xfrm>
        </p:grpSpPr>
        <p:sp>
          <p:nvSpPr>
            <p:cNvPr id="1060" name="Google Shape;1060;p35"/>
            <p:cNvSpPr/>
            <p:nvPr/>
          </p:nvSpPr>
          <p:spPr>
            <a:xfrm>
              <a:off x="3343310" y="4535967"/>
              <a:ext cx="127717" cy="256341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3381341" y="4475555"/>
              <a:ext cx="52189" cy="52135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2" name="Google Shape;1062;p35"/>
          <p:cNvSpPr txBox="1"/>
          <p:nvPr/>
        </p:nvSpPr>
        <p:spPr>
          <a:xfrm>
            <a:off x="1307862" y="1022054"/>
            <a:ext cx="18813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GENDER</a:t>
            </a:r>
            <a:endParaRPr sz="2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1063" name="Google Shape;1063;p35"/>
          <p:cNvSpPr txBox="1"/>
          <p:nvPr/>
        </p:nvSpPr>
        <p:spPr>
          <a:xfrm>
            <a:off x="5282437" y="1022054"/>
            <a:ext cx="18813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AGE</a:t>
            </a:r>
            <a:endParaRPr sz="2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62" b="7862"/>
          <a:stretch/>
        </p:blipFill>
        <p:spPr>
          <a:xfrm>
            <a:off x="0" y="0"/>
            <a:ext cx="9144003" cy="5143502"/>
          </a:xfrm>
          <a:prstGeom prst="rect">
            <a:avLst/>
          </a:prstGeom>
        </p:spPr>
      </p:pic>
      <p:grpSp>
        <p:nvGrpSpPr>
          <p:cNvPr id="1069" name="Google Shape;1069;p36"/>
          <p:cNvGrpSpPr/>
          <p:nvPr/>
        </p:nvGrpSpPr>
        <p:grpSpPr>
          <a:xfrm>
            <a:off x="0" y="2139400"/>
            <a:ext cx="4962900" cy="3012375"/>
            <a:chOff x="0" y="2139400"/>
            <a:chExt cx="4962900" cy="3012375"/>
          </a:xfrm>
        </p:grpSpPr>
        <p:sp>
          <p:nvSpPr>
            <p:cNvPr id="1070" name="Google Shape;1070;p36"/>
            <p:cNvSpPr/>
            <p:nvPr/>
          </p:nvSpPr>
          <p:spPr>
            <a:xfrm>
              <a:off x="0" y="3486775"/>
              <a:ext cx="4038900" cy="166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6"/>
            <p:cNvSpPr/>
            <p:nvPr/>
          </p:nvSpPr>
          <p:spPr>
            <a:xfrm>
              <a:off x="4038900" y="4219500"/>
              <a:ext cx="924000" cy="92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2" name="Google Shape;1072;p36"/>
            <p:cNvGrpSpPr/>
            <p:nvPr/>
          </p:nvGrpSpPr>
          <p:grpSpPr>
            <a:xfrm>
              <a:off x="0" y="2139400"/>
              <a:ext cx="1351800" cy="1347375"/>
              <a:chOff x="0" y="2139400"/>
              <a:chExt cx="1351800" cy="1347375"/>
            </a:xfrm>
          </p:grpSpPr>
          <p:sp>
            <p:nvSpPr>
              <p:cNvPr id="1073" name="Google Shape;1073;p36"/>
              <p:cNvSpPr/>
              <p:nvPr/>
            </p:nvSpPr>
            <p:spPr>
              <a:xfrm>
                <a:off x="0" y="2562775"/>
                <a:ext cx="924000" cy="92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6"/>
              <p:cNvSpPr/>
              <p:nvPr/>
            </p:nvSpPr>
            <p:spPr>
              <a:xfrm>
                <a:off x="924000" y="2139400"/>
                <a:ext cx="427800" cy="42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5" name="Google Shape;1075;p36"/>
          <p:cNvSpPr txBox="1">
            <a:spLocks noGrp="1"/>
          </p:cNvSpPr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7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</a:t>
            </a:r>
            <a:r>
              <a:rPr lang="en">
                <a:solidFill>
                  <a:schemeClr val="accent3"/>
                </a:solidFill>
              </a:rPr>
              <a:t>WORDS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Google Shape;1119;p39"/>
          <p:cNvPicPr preferRelativeResize="0"/>
          <p:nvPr/>
        </p:nvPicPr>
        <p:blipFill rotWithShape="1">
          <a:blip r:embed="rId3">
            <a:alphaModFix/>
          </a:blip>
          <a:srcRect l="37085" t="8631" r="3972" b="32447"/>
          <a:stretch/>
        </p:blipFill>
        <p:spPr>
          <a:xfrm>
            <a:off x="4545800" y="2883100"/>
            <a:ext cx="2546500" cy="14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39"/>
          <p:cNvPicPr preferRelativeResize="0"/>
          <p:nvPr/>
        </p:nvPicPr>
        <p:blipFill rotWithShape="1">
          <a:blip r:embed="rId4">
            <a:alphaModFix/>
          </a:blip>
          <a:srcRect l="8853" t="11226" r="15216" b="23880"/>
          <a:stretch/>
        </p:blipFill>
        <p:spPr>
          <a:xfrm>
            <a:off x="2035300" y="1451200"/>
            <a:ext cx="2510395" cy="143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3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CONSULTANTS</a:t>
            </a:r>
            <a:endParaRPr sz="3000"/>
          </a:p>
        </p:txBody>
      </p:sp>
      <p:sp>
        <p:nvSpPr>
          <p:cNvPr id="1122" name="Google Shape;1122;p39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HELENA PATTERSON</a:t>
            </a:r>
            <a:endParaRPr/>
          </a:p>
        </p:txBody>
      </p:sp>
      <p:sp>
        <p:nvSpPr>
          <p:cNvPr id="1123" name="Google Shape;1123;p39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124" name="Google Shape;1124;p39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JANE DOE</a:t>
            </a:r>
            <a:endParaRPr/>
          </a:p>
        </p:txBody>
      </p:sp>
      <p:sp>
        <p:nvSpPr>
          <p:cNvPr id="1125" name="Google Shape;1125;p39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126" name="Google Shape;1126;p39"/>
          <p:cNvSpPr/>
          <p:nvPr/>
        </p:nvSpPr>
        <p:spPr>
          <a:xfrm>
            <a:off x="1783325" y="1199225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39"/>
          <p:cNvSpPr/>
          <p:nvPr/>
        </p:nvSpPr>
        <p:spPr>
          <a:xfrm>
            <a:off x="7092250" y="3891700"/>
            <a:ext cx="423300" cy="42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40"/>
          <p:cNvSpPr txBox="1">
            <a:spLocks noGrp="1"/>
          </p:cNvSpPr>
          <p:nvPr>
            <p:ph type="ctrTitle"/>
          </p:nvPr>
        </p:nvSpPr>
        <p:spPr>
          <a:xfrm>
            <a:off x="3044100" y="3247750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1133" name="Google Shape;1133;p40"/>
          <p:cNvSpPr txBox="1">
            <a:spLocks noGrp="1"/>
          </p:cNvSpPr>
          <p:nvPr>
            <p:ph type="subTitle" idx="1"/>
          </p:nvPr>
        </p:nvSpPr>
        <p:spPr>
          <a:xfrm>
            <a:off x="2333000" y="1423125"/>
            <a:ext cx="4478100" cy="17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“This is a quote. Words full of wisdom that someone important said and can make the reader get inspired.”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41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PARTNERS</a:t>
            </a:r>
            <a:endParaRPr sz="3000"/>
          </a:p>
        </p:txBody>
      </p:sp>
      <p:sp>
        <p:nvSpPr>
          <p:cNvPr id="1139" name="Google Shape;1139;p41"/>
          <p:cNvSpPr txBox="1">
            <a:spLocks noGrp="1"/>
          </p:cNvSpPr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140" name="Google Shape;1140;p41"/>
          <p:cNvSpPr txBox="1">
            <a:spLocks noGrp="1"/>
          </p:cNvSpPr>
          <p:nvPr>
            <p:ph type="subTitle" idx="1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an extremely poisonous atmosphere</a:t>
            </a:r>
            <a:endParaRPr/>
          </a:p>
        </p:txBody>
      </p:sp>
      <p:sp>
        <p:nvSpPr>
          <p:cNvPr id="1141" name="Google Shape;1141;p41"/>
          <p:cNvSpPr txBox="1">
            <a:spLocks noGrp="1"/>
          </p:cNvSpPr>
          <p:nvPr>
            <p:ph type="subTitle" idx="3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1142" name="Google Shape;1142;p41"/>
          <p:cNvSpPr txBox="1">
            <a:spLocks noGrp="1"/>
          </p:cNvSpPr>
          <p:nvPr>
            <p:ph type="ctrTitle" idx="2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143" name="Google Shape;1143;p41"/>
          <p:cNvSpPr txBox="1">
            <a:spLocks noGrp="1"/>
          </p:cNvSpPr>
          <p:nvPr>
            <p:ph type="ctrTitle" idx="4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144" name="Google Shape;1144;p41"/>
          <p:cNvSpPr txBox="1">
            <a:spLocks noGrp="1"/>
          </p:cNvSpPr>
          <p:nvPr>
            <p:ph type="subTitle" idx="5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sp>
        <p:nvSpPr>
          <p:cNvPr id="1145" name="Google Shape;1145;p41"/>
          <p:cNvSpPr txBox="1">
            <a:spLocks noGrp="1"/>
          </p:cNvSpPr>
          <p:nvPr>
            <p:ph type="ctrTitle" idx="6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subTitle" idx="7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147" name="Google Shape;1147;p41"/>
          <p:cNvSpPr/>
          <p:nvPr/>
        </p:nvSpPr>
        <p:spPr>
          <a:xfrm>
            <a:off x="3174876" y="1346300"/>
            <a:ext cx="2794205" cy="2794153"/>
          </a:xfrm>
          <a:custGeom>
            <a:avLst/>
            <a:gdLst/>
            <a:ahLst/>
            <a:cxnLst/>
            <a:rect l="l" t="t" r="r" b="b"/>
            <a:pathLst>
              <a:path w="53593" h="53592" extrusionOk="0">
                <a:moveTo>
                  <a:pt x="26790" y="454"/>
                </a:moveTo>
                <a:cubicBezTo>
                  <a:pt x="41319" y="454"/>
                  <a:pt x="53139" y="12273"/>
                  <a:pt x="53139" y="26789"/>
                </a:cubicBezTo>
                <a:cubicBezTo>
                  <a:pt x="53139" y="41318"/>
                  <a:pt x="41319" y="53138"/>
                  <a:pt x="26790" y="53138"/>
                </a:cubicBezTo>
                <a:cubicBezTo>
                  <a:pt x="12274" y="53138"/>
                  <a:pt x="454" y="41318"/>
                  <a:pt x="454" y="26789"/>
                </a:cubicBezTo>
                <a:cubicBezTo>
                  <a:pt x="454" y="12273"/>
                  <a:pt x="12274" y="454"/>
                  <a:pt x="26790" y="454"/>
                </a:cubicBezTo>
                <a:close/>
                <a:moveTo>
                  <a:pt x="26790" y="0"/>
                </a:moveTo>
                <a:cubicBezTo>
                  <a:pt x="12022" y="0"/>
                  <a:pt x="1" y="12021"/>
                  <a:pt x="1" y="26789"/>
                </a:cubicBezTo>
                <a:cubicBezTo>
                  <a:pt x="1" y="41570"/>
                  <a:pt x="12022" y="53591"/>
                  <a:pt x="26790" y="53591"/>
                </a:cubicBezTo>
                <a:cubicBezTo>
                  <a:pt x="41571" y="53591"/>
                  <a:pt x="53592" y="41570"/>
                  <a:pt x="53592" y="26789"/>
                </a:cubicBezTo>
                <a:cubicBezTo>
                  <a:pt x="53592" y="12021"/>
                  <a:pt x="41571" y="0"/>
                  <a:pt x="267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1"/>
          <p:cNvSpPr/>
          <p:nvPr/>
        </p:nvSpPr>
        <p:spPr>
          <a:xfrm>
            <a:off x="3363449" y="1535500"/>
            <a:ext cx="2417042" cy="2416417"/>
          </a:xfrm>
          <a:custGeom>
            <a:avLst/>
            <a:gdLst/>
            <a:ahLst/>
            <a:cxnLst/>
            <a:rect l="l" t="t" r="r" b="b"/>
            <a:pathLst>
              <a:path w="46359" h="46347" extrusionOk="0">
                <a:moveTo>
                  <a:pt x="23173" y="441"/>
                </a:moveTo>
                <a:cubicBezTo>
                  <a:pt x="35711" y="441"/>
                  <a:pt x="45905" y="10635"/>
                  <a:pt x="45905" y="23160"/>
                </a:cubicBezTo>
                <a:cubicBezTo>
                  <a:pt x="45905" y="35698"/>
                  <a:pt x="35711" y="45892"/>
                  <a:pt x="23186" y="45892"/>
                </a:cubicBezTo>
                <a:cubicBezTo>
                  <a:pt x="10661" y="45892"/>
                  <a:pt x="466" y="35698"/>
                  <a:pt x="466" y="23160"/>
                </a:cubicBezTo>
                <a:cubicBezTo>
                  <a:pt x="466" y="10635"/>
                  <a:pt x="10648" y="441"/>
                  <a:pt x="23173" y="441"/>
                </a:cubicBezTo>
                <a:close/>
                <a:moveTo>
                  <a:pt x="23173" y="0"/>
                </a:moveTo>
                <a:cubicBezTo>
                  <a:pt x="10396" y="0"/>
                  <a:pt x="0" y="10383"/>
                  <a:pt x="0" y="23160"/>
                </a:cubicBezTo>
                <a:cubicBezTo>
                  <a:pt x="0" y="35950"/>
                  <a:pt x="10396" y="46346"/>
                  <a:pt x="23173" y="46346"/>
                </a:cubicBezTo>
                <a:cubicBezTo>
                  <a:pt x="35963" y="46346"/>
                  <a:pt x="46359" y="35938"/>
                  <a:pt x="46359" y="23160"/>
                </a:cubicBezTo>
                <a:cubicBezTo>
                  <a:pt x="46359" y="10396"/>
                  <a:pt x="35963" y="0"/>
                  <a:pt x="231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1"/>
          <p:cNvSpPr/>
          <p:nvPr/>
        </p:nvSpPr>
        <p:spPr>
          <a:xfrm>
            <a:off x="3471839" y="1723396"/>
            <a:ext cx="2120119" cy="2039932"/>
          </a:xfrm>
          <a:custGeom>
            <a:avLst/>
            <a:gdLst/>
            <a:ahLst/>
            <a:cxnLst/>
            <a:rect l="l" t="t" r="r" b="b"/>
            <a:pathLst>
              <a:path w="40664" h="39126" extrusionOk="0">
                <a:moveTo>
                  <a:pt x="21094" y="454"/>
                </a:moveTo>
                <a:cubicBezTo>
                  <a:pt x="31641" y="466"/>
                  <a:pt x="40197" y="9010"/>
                  <a:pt x="40210" y="19556"/>
                </a:cubicBezTo>
                <a:cubicBezTo>
                  <a:pt x="40210" y="27293"/>
                  <a:pt x="35547" y="34262"/>
                  <a:pt x="28415" y="37210"/>
                </a:cubicBezTo>
                <a:cubicBezTo>
                  <a:pt x="26049" y="38191"/>
                  <a:pt x="23565" y="38667"/>
                  <a:pt x="21102" y="38667"/>
                </a:cubicBezTo>
                <a:cubicBezTo>
                  <a:pt x="16129" y="38667"/>
                  <a:pt x="11243" y="36726"/>
                  <a:pt x="7586" y="33077"/>
                </a:cubicBezTo>
                <a:cubicBezTo>
                  <a:pt x="2130" y="27608"/>
                  <a:pt x="492" y="19393"/>
                  <a:pt x="3440" y="12248"/>
                </a:cubicBezTo>
                <a:cubicBezTo>
                  <a:pt x="6402" y="5116"/>
                  <a:pt x="13370" y="454"/>
                  <a:pt x="21094" y="454"/>
                </a:cubicBezTo>
                <a:close/>
                <a:moveTo>
                  <a:pt x="21107" y="0"/>
                </a:moveTo>
                <a:cubicBezTo>
                  <a:pt x="16017" y="0"/>
                  <a:pt x="11015" y="1989"/>
                  <a:pt x="7271" y="5733"/>
                </a:cubicBezTo>
                <a:cubicBezTo>
                  <a:pt x="1676" y="11328"/>
                  <a:pt x="0" y="19733"/>
                  <a:pt x="3025" y="27041"/>
                </a:cubicBezTo>
                <a:cubicBezTo>
                  <a:pt x="6049" y="34362"/>
                  <a:pt x="13181" y="39126"/>
                  <a:pt x="21094" y="39126"/>
                </a:cubicBezTo>
                <a:cubicBezTo>
                  <a:pt x="31893" y="39113"/>
                  <a:pt x="40651" y="30355"/>
                  <a:pt x="40663" y="19556"/>
                </a:cubicBezTo>
                <a:cubicBezTo>
                  <a:pt x="40663" y="11643"/>
                  <a:pt x="35888" y="4511"/>
                  <a:pt x="28579" y="1487"/>
                </a:cubicBezTo>
                <a:cubicBezTo>
                  <a:pt x="26161" y="486"/>
                  <a:pt x="23624" y="0"/>
                  <a:pt x="211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1"/>
          <p:cNvSpPr/>
          <p:nvPr/>
        </p:nvSpPr>
        <p:spPr>
          <a:xfrm>
            <a:off x="3674854" y="1911761"/>
            <a:ext cx="1728515" cy="1663030"/>
          </a:xfrm>
          <a:custGeom>
            <a:avLst/>
            <a:gdLst/>
            <a:ahLst/>
            <a:cxnLst/>
            <a:rect l="l" t="t" r="r" b="b"/>
            <a:pathLst>
              <a:path w="33153" h="31897" extrusionOk="0">
                <a:moveTo>
                  <a:pt x="17200" y="457"/>
                </a:moveTo>
                <a:cubicBezTo>
                  <a:pt x="25756" y="470"/>
                  <a:pt x="32687" y="7400"/>
                  <a:pt x="32699" y="15943"/>
                </a:cubicBezTo>
                <a:cubicBezTo>
                  <a:pt x="32699" y="22219"/>
                  <a:pt x="28919" y="27864"/>
                  <a:pt x="23135" y="30258"/>
                </a:cubicBezTo>
                <a:cubicBezTo>
                  <a:pt x="21216" y="31055"/>
                  <a:pt x="19202" y="31442"/>
                  <a:pt x="17207" y="31442"/>
                </a:cubicBezTo>
                <a:cubicBezTo>
                  <a:pt x="13176" y="31442"/>
                  <a:pt x="9217" y="29864"/>
                  <a:pt x="6250" y="26906"/>
                </a:cubicBezTo>
                <a:cubicBezTo>
                  <a:pt x="1815" y="22471"/>
                  <a:pt x="491" y="15805"/>
                  <a:pt x="2886" y="10021"/>
                </a:cubicBezTo>
                <a:cubicBezTo>
                  <a:pt x="5292" y="4225"/>
                  <a:pt x="10938" y="457"/>
                  <a:pt x="17200" y="457"/>
                </a:cubicBezTo>
                <a:close/>
                <a:moveTo>
                  <a:pt x="17222" y="0"/>
                </a:moveTo>
                <a:cubicBezTo>
                  <a:pt x="13069" y="0"/>
                  <a:pt x="8988" y="1625"/>
                  <a:pt x="5935" y="4678"/>
                </a:cubicBezTo>
                <a:cubicBezTo>
                  <a:pt x="1374" y="9227"/>
                  <a:pt x="0" y="16095"/>
                  <a:pt x="2470" y="22055"/>
                </a:cubicBezTo>
                <a:cubicBezTo>
                  <a:pt x="4940" y="28002"/>
                  <a:pt x="10749" y="31896"/>
                  <a:pt x="17200" y="31896"/>
                </a:cubicBezTo>
                <a:cubicBezTo>
                  <a:pt x="26008" y="31884"/>
                  <a:pt x="33140" y="24751"/>
                  <a:pt x="33153" y="15943"/>
                </a:cubicBezTo>
                <a:cubicBezTo>
                  <a:pt x="33153" y="9504"/>
                  <a:pt x="29272" y="3683"/>
                  <a:pt x="23312" y="1213"/>
                </a:cubicBezTo>
                <a:cubicBezTo>
                  <a:pt x="21341" y="396"/>
                  <a:pt x="19273" y="0"/>
                  <a:pt x="172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1"/>
          <p:cNvSpPr/>
          <p:nvPr/>
        </p:nvSpPr>
        <p:spPr>
          <a:xfrm rot="-8999970">
            <a:off x="3174921" y="1347034"/>
            <a:ext cx="2794158" cy="2793489"/>
          </a:xfrm>
          <a:prstGeom prst="blockArc">
            <a:avLst>
              <a:gd name="adj1" fmla="val 15791057"/>
              <a:gd name="adj2" fmla="val 10360267"/>
              <a:gd name="adj3" fmla="val 86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1"/>
          <p:cNvSpPr/>
          <p:nvPr/>
        </p:nvSpPr>
        <p:spPr>
          <a:xfrm>
            <a:off x="3363451" y="1535447"/>
            <a:ext cx="2417100" cy="2416500"/>
          </a:xfrm>
          <a:prstGeom prst="blockArc">
            <a:avLst>
              <a:gd name="adj1" fmla="val 18313733"/>
              <a:gd name="adj2" fmla="val 10538502"/>
              <a:gd name="adj3" fmla="val 1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1"/>
          <p:cNvSpPr/>
          <p:nvPr/>
        </p:nvSpPr>
        <p:spPr>
          <a:xfrm rot="4870002">
            <a:off x="3552388" y="1724236"/>
            <a:ext cx="2039591" cy="2038998"/>
          </a:xfrm>
          <a:prstGeom prst="blockArc">
            <a:avLst>
              <a:gd name="adj1" fmla="val 2412399"/>
              <a:gd name="adj2" fmla="val 10510293"/>
              <a:gd name="adj3" fmla="val 121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1"/>
          <p:cNvSpPr/>
          <p:nvPr/>
        </p:nvSpPr>
        <p:spPr>
          <a:xfrm rot="788870">
            <a:off x="3743754" y="1915710"/>
            <a:ext cx="1656523" cy="1655871"/>
          </a:xfrm>
          <a:prstGeom prst="blockArc">
            <a:avLst>
              <a:gd name="adj1" fmla="val 19721094"/>
              <a:gd name="adj2" fmla="val 10510293"/>
              <a:gd name="adj3" fmla="val 121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5" name="Google Shape;1155;p41"/>
          <p:cNvCxnSpPr/>
          <p:nvPr/>
        </p:nvCxnSpPr>
        <p:spPr>
          <a:xfrm>
            <a:off x="2068344" y="2735750"/>
            <a:ext cx="17169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56" name="Google Shape;1156;p41"/>
          <p:cNvCxnSpPr/>
          <p:nvPr/>
        </p:nvCxnSpPr>
        <p:spPr>
          <a:xfrm>
            <a:off x="2068344" y="3062800"/>
            <a:ext cx="15774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57" name="Google Shape;1157;p41"/>
          <p:cNvCxnSpPr/>
          <p:nvPr/>
        </p:nvCxnSpPr>
        <p:spPr>
          <a:xfrm rot="10800000">
            <a:off x="5715844" y="2735750"/>
            <a:ext cx="13101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58" name="Google Shape;1158;p41"/>
          <p:cNvCxnSpPr/>
          <p:nvPr/>
        </p:nvCxnSpPr>
        <p:spPr>
          <a:xfrm rot="10800000">
            <a:off x="5878144" y="3062800"/>
            <a:ext cx="1147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5" name="Google Shape;1085;p38"/>
          <p:cNvCxnSpPr>
            <a:cxnSpLocks/>
          </p:cNvCxnSpPr>
          <p:nvPr/>
        </p:nvCxnSpPr>
        <p:spPr>
          <a:xfrm>
            <a:off x="949043" y="2338483"/>
            <a:ext cx="0" cy="50731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38"/>
          <p:cNvCxnSpPr>
            <a:cxnSpLocks/>
          </p:cNvCxnSpPr>
          <p:nvPr/>
        </p:nvCxnSpPr>
        <p:spPr>
          <a:xfrm>
            <a:off x="2985793" y="2910483"/>
            <a:ext cx="0" cy="50731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38"/>
          <p:cNvCxnSpPr>
            <a:cxnSpLocks/>
          </p:cNvCxnSpPr>
          <p:nvPr/>
        </p:nvCxnSpPr>
        <p:spPr>
          <a:xfrm>
            <a:off x="5022543" y="2338483"/>
            <a:ext cx="0" cy="50731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8" name="Google Shape;1088;p38"/>
          <p:cNvCxnSpPr>
            <a:cxnSpLocks/>
          </p:cNvCxnSpPr>
          <p:nvPr/>
        </p:nvCxnSpPr>
        <p:spPr>
          <a:xfrm>
            <a:off x="6914341" y="2910483"/>
            <a:ext cx="0" cy="50731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9" name="Google Shape;1089;p3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cxnSp>
        <p:nvCxnSpPr>
          <p:cNvPr id="1090" name="Google Shape;1090;p38"/>
          <p:cNvCxnSpPr>
            <a:cxnSpLocks/>
          </p:cNvCxnSpPr>
          <p:nvPr/>
        </p:nvCxnSpPr>
        <p:spPr>
          <a:xfrm>
            <a:off x="432355" y="2904246"/>
            <a:ext cx="845533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1" name="Google Shape;1091;p38"/>
          <p:cNvGrpSpPr/>
          <p:nvPr/>
        </p:nvGrpSpPr>
        <p:grpSpPr>
          <a:xfrm>
            <a:off x="770679" y="2674645"/>
            <a:ext cx="379897" cy="416351"/>
            <a:chOff x="1372725" y="1912500"/>
            <a:chExt cx="373500" cy="373500"/>
          </a:xfrm>
        </p:grpSpPr>
        <p:sp>
          <p:nvSpPr>
            <p:cNvPr id="1092" name="Google Shape;1092;p3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38"/>
          <p:cNvGrpSpPr/>
          <p:nvPr/>
        </p:nvGrpSpPr>
        <p:grpSpPr>
          <a:xfrm>
            <a:off x="2799046" y="2674645"/>
            <a:ext cx="379897" cy="416351"/>
            <a:chOff x="3212675" y="1912500"/>
            <a:chExt cx="373500" cy="373500"/>
          </a:xfrm>
        </p:grpSpPr>
        <p:sp>
          <p:nvSpPr>
            <p:cNvPr id="1095" name="Google Shape;1095;p38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8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38"/>
          <p:cNvGrpSpPr/>
          <p:nvPr/>
        </p:nvGrpSpPr>
        <p:grpSpPr>
          <a:xfrm>
            <a:off x="4827412" y="2674645"/>
            <a:ext cx="379897" cy="416351"/>
            <a:chOff x="5557850" y="1912500"/>
            <a:chExt cx="373500" cy="373500"/>
          </a:xfrm>
        </p:grpSpPr>
        <p:sp>
          <p:nvSpPr>
            <p:cNvPr id="1098" name="Google Shape;1098;p38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8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" name="Google Shape;1100;p38"/>
          <p:cNvGrpSpPr/>
          <p:nvPr/>
        </p:nvGrpSpPr>
        <p:grpSpPr>
          <a:xfrm>
            <a:off x="6710827" y="2674645"/>
            <a:ext cx="379897" cy="416351"/>
            <a:chOff x="7457825" y="1912500"/>
            <a:chExt cx="373500" cy="373500"/>
          </a:xfrm>
        </p:grpSpPr>
        <p:sp>
          <p:nvSpPr>
            <p:cNvPr id="1101" name="Google Shape;1101;p38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8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38"/>
          <p:cNvSpPr txBox="1">
            <a:spLocks noGrp="1"/>
          </p:cNvSpPr>
          <p:nvPr>
            <p:ph type="ctrTitle" idx="4294967295"/>
          </p:nvPr>
        </p:nvSpPr>
        <p:spPr>
          <a:xfrm>
            <a:off x="1988005" y="3448843"/>
            <a:ext cx="2029778" cy="484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err="1"/>
              <a:t>Explorar</a:t>
            </a:r>
            <a:r>
              <a:rPr lang="en-US" sz="1800"/>
              <a:t> a ferramenta</a:t>
            </a:r>
          </a:p>
        </p:txBody>
      </p:sp>
      <p:sp>
        <p:nvSpPr>
          <p:cNvPr id="1105" name="Google Shape;1105;p38"/>
          <p:cNvSpPr txBox="1">
            <a:spLocks noGrp="1"/>
          </p:cNvSpPr>
          <p:nvPr>
            <p:ph type="ctrTitle" idx="4294967295"/>
          </p:nvPr>
        </p:nvSpPr>
        <p:spPr>
          <a:xfrm>
            <a:off x="0" y="1860027"/>
            <a:ext cx="1913521" cy="4768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Apresentação</a:t>
            </a:r>
            <a:endParaRPr sz="1800"/>
          </a:p>
        </p:txBody>
      </p:sp>
      <p:sp>
        <p:nvSpPr>
          <p:cNvPr id="1107" name="Google Shape;1107;p38"/>
          <p:cNvSpPr txBox="1">
            <a:spLocks noGrp="1"/>
          </p:cNvSpPr>
          <p:nvPr>
            <p:ph type="ctrTitle" idx="4294967295"/>
          </p:nvPr>
        </p:nvSpPr>
        <p:spPr>
          <a:xfrm>
            <a:off x="4073500" y="1833358"/>
            <a:ext cx="1913521" cy="4768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Carregar Dados</a:t>
            </a:r>
            <a:endParaRPr sz="1800"/>
          </a:p>
        </p:txBody>
      </p:sp>
      <p:sp>
        <p:nvSpPr>
          <p:cNvPr id="1109" name="Google Shape;1109;p38"/>
          <p:cNvSpPr txBox="1">
            <a:spLocks noGrp="1"/>
          </p:cNvSpPr>
          <p:nvPr>
            <p:ph type="ctrTitle" idx="4294967295"/>
          </p:nvPr>
        </p:nvSpPr>
        <p:spPr>
          <a:xfrm>
            <a:off x="5968608" y="3370929"/>
            <a:ext cx="1913521" cy="701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Tratamento de Dados</a:t>
            </a:r>
            <a:endParaRPr sz="1800"/>
          </a:p>
        </p:txBody>
      </p:sp>
      <p:sp>
        <p:nvSpPr>
          <p:cNvPr id="1111" name="Google Shape;1111;p38"/>
          <p:cNvSpPr txBox="1">
            <a:spLocks noGrp="1"/>
          </p:cNvSpPr>
          <p:nvPr>
            <p:ph type="ctrTitle" idx="4294967295"/>
          </p:nvPr>
        </p:nvSpPr>
        <p:spPr>
          <a:xfrm>
            <a:off x="305855" y="3219539"/>
            <a:ext cx="1308432" cy="4768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01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1112" name="Google Shape;1112;p38"/>
          <p:cNvSpPr txBox="1">
            <a:spLocks noGrp="1"/>
          </p:cNvSpPr>
          <p:nvPr>
            <p:ph type="ctrTitle" idx="4294967295"/>
          </p:nvPr>
        </p:nvSpPr>
        <p:spPr>
          <a:xfrm>
            <a:off x="2342605" y="2050473"/>
            <a:ext cx="1308432" cy="4768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02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113" name="Google Shape;1113;p38"/>
          <p:cNvSpPr txBox="1">
            <a:spLocks noGrp="1"/>
          </p:cNvSpPr>
          <p:nvPr>
            <p:ph type="ctrTitle" idx="4294967295"/>
          </p:nvPr>
        </p:nvSpPr>
        <p:spPr>
          <a:xfrm>
            <a:off x="4379355" y="3219539"/>
            <a:ext cx="1308432" cy="4768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03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1114" name="Google Shape;1114;p38"/>
          <p:cNvSpPr txBox="1">
            <a:spLocks noGrp="1"/>
          </p:cNvSpPr>
          <p:nvPr>
            <p:ph type="ctrTitle" idx="4294967295"/>
          </p:nvPr>
        </p:nvSpPr>
        <p:spPr>
          <a:xfrm>
            <a:off x="6271153" y="2050473"/>
            <a:ext cx="1308432" cy="4768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</a:rPr>
              <a:t>04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9" name="Google Shape;1098;p38">
            <a:extLst>
              <a:ext uri="{FF2B5EF4-FFF2-40B4-BE49-F238E27FC236}">
                <a16:creationId xmlns:a16="http://schemas.microsoft.com/office/drawing/2014/main" id="{9F1631AB-CEA1-42A6-C366-5E3F00213CF5}"/>
              </a:ext>
            </a:extLst>
          </p:cNvPr>
          <p:cNvSpPr/>
          <p:nvPr/>
        </p:nvSpPr>
        <p:spPr>
          <a:xfrm>
            <a:off x="8227260" y="2797900"/>
            <a:ext cx="194068" cy="21269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10" name="Google Shape;1099;p38">
            <a:extLst>
              <a:ext uri="{FF2B5EF4-FFF2-40B4-BE49-F238E27FC236}">
                <a16:creationId xmlns:a16="http://schemas.microsoft.com/office/drawing/2014/main" id="{065A7AE6-C2EF-D0DD-138B-0E37208C4ED9}"/>
              </a:ext>
            </a:extLst>
          </p:cNvPr>
          <p:cNvSpPr/>
          <p:nvPr/>
        </p:nvSpPr>
        <p:spPr>
          <a:xfrm>
            <a:off x="8134358" y="2696070"/>
            <a:ext cx="379897" cy="416351"/>
          </a:xfrm>
          <a:prstGeom prst="donut">
            <a:avLst>
              <a:gd name="adj" fmla="val 10193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cxnSp>
        <p:nvCxnSpPr>
          <p:cNvPr id="11" name="Google Shape;1087;p38">
            <a:extLst>
              <a:ext uri="{FF2B5EF4-FFF2-40B4-BE49-F238E27FC236}">
                <a16:creationId xmlns:a16="http://schemas.microsoft.com/office/drawing/2014/main" id="{AC35C910-38BD-DE44-6D05-5BFD7825A53E}"/>
              </a:ext>
            </a:extLst>
          </p:cNvPr>
          <p:cNvCxnSpPr>
            <a:cxnSpLocks/>
          </p:cNvCxnSpPr>
          <p:nvPr/>
        </p:nvCxnSpPr>
        <p:spPr>
          <a:xfrm>
            <a:off x="8324294" y="2338483"/>
            <a:ext cx="0" cy="50731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114;p38">
            <a:extLst>
              <a:ext uri="{FF2B5EF4-FFF2-40B4-BE49-F238E27FC236}">
                <a16:creationId xmlns:a16="http://schemas.microsoft.com/office/drawing/2014/main" id="{7FD501F1-61F8-BDBA-973E-387DA2B34711}"/>
              </a:ext>
            </a:extLst>
          </p:cNvPr>
          <p:cNvSpPr txBox="1">
            <a:spLocks/>
          </p:cNvSpPr>
          <p:nvPr/>
        </p:nvSpPr>
        <p:spPr>
          <a:xfrm>
            <a:off x="7707709" y="3307390"/>
            <a:ext cx="1308432" cy="476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" sz="2400">
                <a:solidFill>
                  <a:schemeClr val="tx1"/>
                </a:solidFill>
              </a:rPr>
              <a:t>05</a:t>
            </a:r>
          </a:p>
        </p:txBody>
      </p:sp>
      <p:sp>
        <p:nvSpPr>
          <p:cNvPr id="13" name="Google Shape;1107;p38">
            <a:extLst>
              <a:ext uri="{FF2B5EF4-FFF2-40B4-BE49-F238E27FC236}">
                <a16:creationId xmlns:a16="http://schemas.microsoft.com/office/drawing/2014/main" id="{2422CCCF-C355-B887-E245-BBDFCF35B889}"/>
              </a:ext>
            </a:extLst>
          </p:cNvPr>
          <p:cNvSpPr txBox="1">
            <a:spLocks/>
          </p:cNvSpPr>
          <p:nvPr/>
        </p:nvSpPr>
        <p:spPr>
          <a:xfrm>
            <a:off x="7270499" y="1757514"/>
            <a:ext cx="1913521" cy="476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1800" b="1" err="1"/>
              <a:t>Construir</a:t>
            </a:r>
            <a:r>
              <a:rPr lang="en-US" sz="1800" b="1"/>
              <a:t> </a:t>
            </a:r>
            <a:r>
              <a:rPr lang="en-US" sz="1800" b="1" err="1"/>
              <a:t>Visualizações</a:t>
            </a:r>
            <a:endParaRPr lang="en-US" sz="18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42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TESTIMONIALS</a:t>
            </a:r>
            <a:endParaRPr/>
          </a:p>
        </p:txBody>
      </p:sp>
      <p:sp>
        <p:nvSpPr>
          <p:cNvPr id="1164" name="Google Shape;1164;p42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—ALIYA FARLEY</a:t>
            </a:r>
            <a:endParaRPr/>
          </a:p>
        </p:txBody>
      </p:sp>
      <p:sp>
        <p:nvSpPr>
          <p:cNvPr id="1165" name="Google Shape;1165;p42"/>
          <p:cNvSpPr txBox="1">
            <a:spLocks noGrp="1"/>
          </p:cNvSpPr>
          <p:nvPr>
            <p:ph type="ctrTitle"/>
          </p:nvPr>
        </p:nvSpPr>
        <p:spPr>
          <a:xfrm>
            <a:off x="892925" y="230220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—RYAN DIXON</a:t>
            </a:r>
            <a:endParaRPr/>
          </a:p>
        </p:txBody>
      </p:sp>
      <p:sp>
        <p:nvSpPr>
          <p:cNvPr id="1166" name="Google Shape;1166;p42"/>
          <p:cNvSpPr txBox="1">
            <a:spLocks noGrp="1"/>
          </p:cNvSpPr>
          <p:nvPr>
            <p:ph type="subTitle" idx="1"/>
          </p:nvPr>
        </p:nvSpPr>
        <p:spPr>
          <a:xfrm>
            <a:off x="7333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“Mercury is the closest planet to the Sun and the smallest of them all”</a:t>
            </a:r>
            <a:endParaRPr/>
          </a:p>
        </p:txBody>
      </p:sp>
      <p:sp>
        <p:nvSpPr>
          <p:cNvPr id="1167" name="Google Shape;1167;p42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“Venus has a beautiful name and is the second planet from the Sun”</a:t>
            </a:r>
            <a:endParaRPr/>
          </a:p>
        </p:txBody>
      </p:sp>
      <p:sp>
        <p:nvSpPr>
          <p:cNvPr id="1168" name="Google Shape;1168;p42"/>
          <p:cNvSpPr txBox="1">
            <a:spLocks noGrp="1"/>
          </p:cNvSpPr>
          <p:nvPr>
            <p:ph type="ctrTitle" idx="4"/>
          </p:nvPr>
        </p:nvSpPr>
        <p:spPr>
          <a:xfrm>
            <a:off x="6371224" y="230220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—HENRY McKANE</a:t>
            </a:r>
            <a:endParaRPr/>
          </a:p>
        </p:txBody>
      </p:sp>
      <p:sp>
        <p:nvSpPr>
          <p:cNvPr id="1169" name="Google Shape;1169;p42"/>
          <p:cNvSpPr txBox="1">
            <a:spLocks noGrp="1"/>
          </p:cNvSpPr>
          <p:nvPr>
            <p:ph type="subTitle" idx="5"/>
          </p:nvPr>
        </p:nvSpPr>
        <p:spPr>
          <a:xfrm>
            <a:off x="61765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“Jupiter is a gas giant and the biggest planet in the Solar System”</a:t>
            </a:r>
            <a:endParaRPr/>
          </a:p>
        </p:txBody>
      </p:sp>
      <p:sp>
        <p:nvSpPr>
          <p:cNvPr id="1170" name="Google Shape;1170;p42"/>
          <p:cNvSpPr txBox="1">
            <a:spLocks noGrp="1"/>
          </p:cNvSpPr>
          <p:nvPr>
            <p:ph type="ctrTitle" idx="7"/>
          </p:nvPr>
        </p:nvSpPr>
        <p:spPr>
          <a:xfrm>
            <a:off x="892925" y="413480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—BILLY BROOKS</a:t>
            </a:r>
            <a:endParaRPr/>
          </a:p>
        </p:txBody>
      </p:sp>
      <p:sp>
        <p:nvSpPr>
          <p:cNvPr id="1171" name="Google Shape;1171;p42"/>
          <p:cNvSpPr txBox="1">
            <a:spLocks noGrp="1"/>
          </p:cNvSpPr>
          <p:nvPr>
            <p:ph type="subTitle" idx="8"/>
          </p:nvPr>
        </p:nvSpPr>
        <p:spPr>
          <a:xfrm>
            <a:off x="7333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“Saturn is composed mostly of hydrogen and helium”</a:t>
            </a:r>
            <a:endParaRPr/>
          </a:p>
        </p:txBody>
      </p:sp>
      <p:sp>
        <p:nvSpPr>
          <p:cNvPr id="1172" name="Google Shape;1172;p42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—LUCY JADE</a:t>
            </a:r>
            <a:endParaRPr/>
          </a:p>
        </p:txBody>
      </p:sp>
      <p:sp>
        <p:nvSpPr>
          <p:cNvPr id="1173" name="Google Shape;1173;p42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 Sun is the star at the center of the Solar System”</a:t>
            </a:r>
            <a:endParaRPr/>
          </a:p>
        </p:txBody>
      </p:sp>
      <p:sp>
        <p:nvSpPr>
          <p:cNvPr id="1174" name="Google Shape;1174;p42"/>
          <p:cNvSpPr txBox="1">
            <a:spLocks noGrp="1"/>
          </p:cNvSpPr>
          <p:nvPr>
            <p:ph type="ctrTitle" idx="14"/>
          </p:nvPr>
        </p:nvSpPr>
        <p:spPr>
          <a:xfrm>
            <a:off x="6371224" y="413480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—ROSE CLARK</a:t>
            </a:r>
            <a:endParaRPr/>
          </a:p>
        </p:txBody>
      </p:sp>
      <p:sp>
        <p:nvSpPr>
          <p:cNvPr id="1175" name="Google Shape;1175;p42"/>
          <p:cNvSpPr txBox="1">
            <a:spLocks noGrp="1"/>
          </p:cNvSpPr>
          <p:nvPr>
            <p:ph type="subTitle" idx="15"/>
          </p:nvPr>
        </p:nvSpPr>
        <p:spPr>
          <a:xfrm>
            <a:off x="61765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“Neptune is the fourth-largest planet in the Solar System”</a:t>
            </a:r>
            <a:endParaRPr/>
          </a:p>
        </p:txBody>
      </p:sp>
      <p:sp>
        <p:nvSpPr>
          <p:cNvPr id="1176" name="Google Shape;1176;p42"/>
          <p:cNvSpPr/>
          <p:nvPr/>
        </p:nvSpPr>
        <p:spPr>
          <a:xfrm>
            <a:off x="1625825" y="3005284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42"/>
          <p:cNvSpPr/>
          <p:nvPr/>
        </p:nvSpPr>
        <p:spPr>
          <a:xfrm>
            <a:off x="4361163" y="3005284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42"/>
          <p:cNvSpPr/>
          <p:nvPr/>
        </p:nvSpPr>
        <p:spPr>
          <a:xfrm>
            <a:off x="7104124" y="3005284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42"/>
          <p:cNvSpPr/>
          <p:nvPr/>
        </p:nvSpPr>
        <p:spPr>
          <a:xfrm>
            <a:off x="1625825" y="1163242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42"/>
          <p:cNvSpPr/>
          <p:nvPr/>
        </p:nvSpPr>
        <p:spPr>
          <a:xfrm>
            <a:off x="4361163" y="1163242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42"/>
          <p:cNvSpPr/>
          <p:nvPr/>
        </p:nvSpPr>
        <p:spPr>
          <a:xfrm>
            <a:off x="7104124" y="1163242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2"/>
          <p:cNvCxnSpPr>
            <a:stCxn id="1179" idx="3"/>
            <a:endCxn id="1177" idx="1"/>
          </p:cNvCxnSpPr>
          <p:nvPr/>
        </p:nvCxnSpPr>
        <p:spPr>
          <a:xfrm>
            <a:off x="2041325" y="1370992"/>
            <a:ext cx="2319900" cy="18420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3" name="Google Shape;1183;p42"/>
          <p:cNvCxnSpPr>
            <a:stCxn id="1177" idx="3"/>
            <a:endCxn id="1181" idx="1"/>
          </p:cNvCxnSpPr>
          <p:nvPr/>
        </p:nvCxnSpPr>
        <p:spPr>
          <a:xfrm rot="10800000" flipH="1">
            <a:off x="4776663" y="1371034"/>
            <a:ext cx="2327400" cy="18420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4" name="Google Shape;1184;p42"/>
          <p:cNvGrpSpPr/>
          <p:nvPr/>
        </p:nvGrpSpPr>
        <p:grpSpPr>
          <a:xfrm>
            <a:off x="4436544" y="3036686"/>
            <a:ext cx="264813" cy="352693"/>
            <a:chOff x="6703732" y="3346936"/>
            <a:chExt cx="264813" cy="352693"/>
          </a:xfrm>
        </p:grpSpPr>
        <p:sp>
          <p:nvSpPr>
            <p:cNvPr id="1185" name="Google Shape;1185;p42"/>
            <p:cNvSpPr/>
            <p:nvPr/>
          </p:nvSpPr>
          <p:spPr>
            <a:xfrm>
              <a:off x="6797283" y="3468777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6863272" y="3468777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6814231" y="3507712"/>
              <a:ext cx="43433" cy="15777"/>
            </a:xfrm>
            <a:custGeom>
              <a:avLst/>
              <a:gdLst/>
              <a:ahLst/>
              <a:cxnLst/>
              <a:rect l="l" t="t" r="r" b="b"/>
              <a:pathLst>
                <a:path w="1371" h="498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6902143" y="3489876"/>
              <a:ext cx="32" cy="412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6703732" y="3346936"/>
              <a:ext cx="264813" cy="352693"/>
            </a:xfrm>
            <a:custGeom>
              <a:avLst/>
              <a:gdLst/>
              <a:ahLst/>
              <a:cxnLst/>
              <a:rect l="l" t="t" r="r" b="b"/>
              <a:pathLst>
                <a:path w="8359" h="11133" extrusionOk="0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190;p42"/>
          <p:cNvGrpSpPr/>
          <p:nvPr/>
        </p:nvGrpSpPr>
        <p:grpSpPr>
          <a:xfrm>
            <a:off x="1697949" y="3039620"/>
            <a:ext cx="271244" cy="346801"/>
            <a:chOff x="4899999" y="2882095"/>
            <a:chExt cx="271244" cy="346801"/>
          </a:xfrm>
        </p:grpSpPr>
        <p:sp>
          <p:nvSpPr>
            <p:cNvPr id="1191" name="Google Shape;1191;p42"/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" name="Google Shape;1201;p42"/>
          <p:cNvGrpSpPr/>
          <p:nvPr/>
        </p:nvGrpSpPr>
        <p:grpSpPr>
          <a:xfrm>
            <a:off x="1707236" y="1198029"/>
            <a:ext cx="260283" cy="345914"/>
            <a:chOff x="8055961" y="2881842"/>
            <a:chExt cx="260283" cy="345914"/>
          </a:xfrm>
        </p:grpSpPr>
        <p:sp>
          <p:nvSpPr>
            <p:cNvPr id="1202" name="Google Shape;1202;p42"/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" name="Google Shape;1206;p42"/>
          <p:cNvGrpSpPr/>
          <p:nvPr/>
        </p:nvGrpSpPr>
        <p:grpSpPr>
          <a:xfrm>
            <a:off x="7177875" y="1192351"/>
            <a:ext cx="279513" cy="357255"/>
            <a:chOff x="4897750" y="2415639"/>
            <a:chExt cx="279513" cy="357255"/>
          </a:xfrm>
        </p:grpSpPr>
        <p:sp>
          <p:nvSpPr>
            <p:cNvPr id="1207" name="Google Shape;1207;p42"/>
            <p:cNvSpPr/>
            <p:nvPr/>
          </p:nvSpPr>
          <p:spPr>
            <a:xfrm>
              <a:off x="4964119" y="2715522"/>
              <a:ext cx="10613" cy="55472"/>
            </a:xfrm>
            <a:custGeom>
              <a:avLst/>
              <a:gdLst/>
              <a:ahLst/>
              <a:cxnLst/>
              <a:rect l="l" t="t" r="r" b="b"/>
              <a:pathLst>
                <a:path w="335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5098031" y="2715522"/>
              <a:ext cx="10581" cy="55472"/>
            </a:xfrm>
            <a:custGeom>
              <a:avLst/>
              <a:gdLst/>
              <a:ahLst/>
              <a:cxnLst/>
              <a:rect l="l" t="t" r="r" b="b"/>
              <a:pathLst>
                <a:path w="334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4897750" y="2415639"/>
              <a:ext cx="279513" cy="357255"/>
            </a:xfrm>
            <a:custGeom>
              <a:avLst/>
              <a:gdLst/>
              <a:ahLst/>
              <a:cxnLst/>
              <a:rect l="l" t="t" r="r" b="b"/>
              <a:pathLst>
                <a:path w="8823" h="11277" extrusionOk="0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4997700" y="2526551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5064830" y="2526551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5013160" y="2565865"/>
              <a:ext cx="46063" cy="16157"/>
            </a:xfrm>
            <a:custGeom>
              <a:avLst/>
              <a:gdLst/>
              <a:ahLst/>
              <a:cxnLst/>
              <a:rect l="l" t="t" r="r" b="b"/>
              <a:pathLst>
                <a:path w="1454" h="510" extrusionOk="0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4992030" y="2509570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5059191" y="2509570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42"/>
          <p:cNvGrpSpPr/>
          <p:nvPr/>
        </p:nvGrpSpPr>
        <p:grpSpPr>
          <a:xfrm>
            <a:off x="7185420" y="3036299"/>
            <a:ext cx="264433" cy="353454"/>
            <a:chOff x="8054820" y="2416399"/>
            <a:chExt cx="264433" cy="353454"/>
          </a:xfrm>
        </p:grpSpPr>
        <p:sp>
          <p:nvSpPr>
            <p:cNvPr id="1216" name="Google Shape;1216;p42"/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2"/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2"/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2"/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42"/>
          <p:cNvGrpSpPr/>
          <p:nvPr/>
        </p:nvGrpSpPr>
        <p:grpSpPr>
          <a:xfrm>
            <a:off x="4435014" y="1193126"/>
            <a:ext cx="267854" cy="355735"/>
            <a:chOff x="4903389" y="1500214"/>
            <a:chExt cx="267854" cy="355735"/>
          </a:xfrm>
        </p:grpSpPr>
        <p:sp>
          <p:nvSpPr>
            <p:cNvPr id="1223" name="Google Shape;1223;p42"/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2"/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2"/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2"/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2" name="Google Shape;1232;p43"/>
          <p:cNvCxnSpPr>
            <a:endCxn id="1233" idx="1"/>
          </p:cNvCxnSpPr>
          <p:nvPr/>
        </p:nvCxnSpPr>
        <p:spPr>
          <a:xfrm rot="5400000" flipH="1">
            <a:off x="1203175" y="2002350"/>
            <a:ext cx="2287800" cy="1226700"/>
          </a:xfrm>
          <a:prstGeom prst="bentConnector4">
            <a:avLst>
              <a:gd name="adj1" fmla="val 23940"/>
              <a:gd name="adj2" fmla="val 11941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3" name="Google Shape;1233;p43"/>
          <p:cNvSpPr txBox="1">
            <a:spLocks noGrp="1"/>
          </p:cNvSpPr>
          <p:nvPr>
            <p:ph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4,498,300,000</a:t>
            </a:r>
            <a:endParaRPr/>
          </a:p>
        </p:txBody>
      </p:sp>
      <p:sp>
        <p:nvSpPr>
          <p:cNvPr id="1234" name="Google Shape;1234;p43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44"/>
          <p:cNvSpPr/>
          <p:nvPr/>
        </p:nvSpPr>
        <p:spPr>
          <a:xfrm>
            <a:off x="819303" y="2003575"/>
            <a:ext cx="7524000" cy="2125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44"/>
          <p:cNvSpPr/>
          <p:nvPr/>
        </p:nvSpPr>
        <p:spPr>
          <a:xfrm>
            <a:off x="952957" y="2111850"/>
            <a:ext cx="7256700" cy="1943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graphicFrame>
        <p:nvGraphicFramePr>
          <p:cNvPr id="1242" name="Google Shape;1242;p44"/>
          <p:cNvGraphicFramePr/>
          <p:nvPr/>
        </p:nvGraphicFramePr>
        <p:xfrm>
          <a:off x="819303" y="1415757"/>
          <a:ext cx="7239000" cy="2659900"/>
        </p:xfrm>
        <a:graphic>
          <a:graphicData uri="http://schemas.openxmlformats.org/drawingml/2006/table">
            <a:tbl>
              <a:tblPr>
                <a:noFill/>
                <a:tableStyleId>{6086B539-C72D-485E-81F9-0A2560A0C425}</a:tableStyleId>
              </a:tblPr>
              <a:tblGrid>
                <a:gridCol w="190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4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4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4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DATE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REASON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DESCRIPTION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2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MERCURY</a:t>
                      </a:r>
                      <a:endParaRPr sz="2000">
                        <a:solidFill>
                          <a:schemeClr val="accent2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2010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Jupiter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It’s the closest planet to the Sun and the smallest one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MARS</a:t>
                      </a:r>
                      <a:endParaRPr sz="2000">
                        <a:solidFill>
                          <a:schemeClr val="accen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2012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Neptune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Despite being red, Mars is actually a cold place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3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VENUS</a:t>
                      </a:r>
                      <a:endParaRPr sz="2000">
                        <a:solidFill>
                          <a:schemeClr val="accent3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2016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Saturn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It has a nice name and is the second planet from the Sun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243" name="Google Shape;1243;p44"/>
          <p:cNvGrpSpPr/>
          <p:nvPr/>
        </p:nvGrpSpPr>
        <p:grpSpPr>
          <a:xfrm>
            <a:off x="4932526" y="4128777"/>
            <a:ext cx="936653" cy="1300131"/>
            <a:chOff x="4882900" y="-64350"/>
            <a:chExt cx="2493750" cy="2922300"/>
          </a:xfrm>
        </p:grpSpPr>
        <p:sp>
          <p:nvSpPr>
            <p:cNvPr id="1244" name="Google Shape;1244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4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GOALS</a:t>
            </a:r>
            <a:endParaRPr sz="3000"/>
          </a:p>
        </p:txBody>
      </p:sp>
      <p:sp>
        <p:nvSpPr>
          <p:cNvPr id="1254" name="Google Shape;1254;p45"/>
          <p:cNvSpPr txBox="1">
            <a:spLocks noGrp="1"/>
          </p:cNvSpPr>
          <p:nvPr>
            <p:ph type="ctrTitle" idx="2"/>
          </p:nvPr>
        </p:nvSpPr>
        <p:spPr>
          <a:xfrm>
            <a:off x="3623778" y="12674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255" name="Google Shape;1255;p45"/>
          <p:cNvSpPr txBox="1">
            <a:spLocks noGrp="1"/>
          </p:cNvSpPr>
          <p:nvPr>
            <p:ph type="ctrTitle"/>
          </p:nvPr>
        </p:nvSpPr>
        <p:spPr>
          <a:xfrm>
            <a:off x="1011830" y="12674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256" name="Google Shape;1256;p45"/>
          <p:cNvSpPr txBox="1">
            <a:spLocks noGrp="1"/>
          </p:cNvSpPr>
          <p:nvPr>
            <p:ph type="subTitle" idx="1"/>
          </p:nvPr>
        </p:nvSpPr>
        <p:spPr>
          <a:xfrm>
            <a:off x="1011830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1257" name="Google Shape;1257;p45"/>
          <p:cNvSpPr txBox="1">
            <a:spLocks noGrp="1"/>
          </p:cNvSpPr>
          <p:nvPr>
            <p:ph type="subTitle" idx="3"/>
          </p:nvPr>
        </p:nvSpPr>
        <p:spPr>
          <a:xfrm>
            <a:off x="3623778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sp>
        <p:nvSpPr>
          <p:cNvPr id="1258" name="Google Shape;1258;p45"/>
          <p:cNvSpPr txBox="1">
            <a:spLocks noGrp="1"/>
          </p:cNvSpPr>
          <p:nvPr>
            <p:ph type="ctrTitle" idx="4"/>
          </p:nvPr>
        </p:nvSpPr>
        <p:spPr>
          <a:xfrm>
            <a:off x="6245198" y="12674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259" name="Google Shape;1259;p45"/>
          <p:cNvSpPr txBox="1">
            <a:spLocks noGrp="1"/>
          </p:cNvSpPr>
          <p:nvPr>
            <p:ph type="subTitle" idx="5"/>
          </p:nvPr>
        </p:nvSpPr>
        <p:spPr>
          <a:xfrm>
            <a:off x="6245198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grpSp>
        <p:nvGrpSpPr>
          <p:cNvPr id="1260" name="Google Shape;1260;p45"/>
          <p:cNvGrpSpPr/>
          <p:nvPr/>
        </p:nvGrpSpPr>
        <p:grpSpPr>
          <a:xfrm>
            <a:off x="3689974" y="2403057"/>
            <a:ext cx="1748907" cy="960537"/>
            <a:chOff x="2534925" y="2231825"/>
            <a:chExt cx="889350" cy="488475"/>
          </a:xfrm>
        </p:grpSpPr>
        <p:sp>
          <p:nvSpPr>
            <p:cNvPr id="1261" name="Google Shape;1261;p45"/>
            <p:cNvSpPr/>
            <p:nvPr/>
          </p:nvSpPr>
          <p:spPr>
            <a:xfrm>
              <a:off x="3334150" y="2674775"/>
              <a:ext cx="90125" cy="21125"/>
            </a:xfrm>
            <a:custGeom>
              <a:avLst/>
              <a:gdLst/>
              <a:ahLst/>
              <a:cxnLst/>
              <a:rect l="l" t="t" r="r" b="b"/>
              <a:pathLst>
                <a:path w="3605" h="845" extrusionOk="0">
                  <a:moveTo>
                    <a:pt x="353" y="0"/>
                  </a:moveTo>
                  <a:cubicBezTo>
                    <a:pt x="164" y="0"/>
                    <a:pt x="13" y="151"/>
                    <a:pt x="0" y="340"/>
                  </a:cubicBezTo>
                  <a:lnTo>
                    <a:pt x="0" y="353"/>
                  </a:lnTo>
                  <a:cubicBezTo>
                    <a:pt x="0" y="542"/>
                    <a:pt x="152" y="706"/>
                    <a:pt x="341" y="706"/>
                  </a:cubicBezTo>
                  <a:lnTo>
                    <a:pt x="3239" y="844"/>
                  </a:lnTo>
                  <a:cubicBezTo>
                    <a:pt x="3428" y="844"/>
                    <a:pt x="3592" y="693"/>
                    <a:pt x="3604" y="504"/>
                  </a:cubicBezTo>
                  <a:lnTo>
                    <a:pt x="3604" y="365"/>
                  </a:lnTo>
                  <a:cubicBezTo>
                    <a:pt x="3604" y="164"/>
                    <a:pt x="3453" y="0"/>
                    <a:pt x="3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2534925" y="2656800"/>
              <a:ext cx="90125" cy="19875"/>
            </a:xfrm>
            <a:custGeom>
              <a:avLst/>
              <a:gdLst/>
              <a:ahLst/>
              <a:cxnLst/>
              <a:rect l="l" t="t" r="r" b="b"/>
              <a:pathLst>
                <a:path w="3605" h="795" extrusionOk="0">
                  <a:moveTo>
                    <a:pt x="319" y="0"/>
                  </a:moveTo>
                  <a:cubicBezTo>
                    <a:pt x="141" y="0"/>
                    <a:pt x="1" y="146"/>
                    <a:pt x="1" y="316"/>
                  </a:cubicBezTo>
                  <a:lnTo>
                    <a:pt x="1" y="769"/>
                  </a:lnTo>
                  <a:lnTo>
                    <a:pt x="1" y="795"/>
                  </a:lnTo>
                  <a:lnTo>
                    <a:pt x="3605" y="795"/>
                  </a:lnTo>
                  <a:lnTo>
                    <a:pt x="3592" y="769"/>
                  </a:lnTo>
                  <a:lnTo>
                    <a:pt x="3592" y="454"/>
                  </a:lnTo>
                  <a:cubicBezTo>
                    <a:pt x="3605" y="278"/>
                    <a:pt x="3466" y="139"/>
                    <a:pt x="3290" y="127"/>
                  </a:cubicBezTo>
                  <a:lnTo>
                    <a:pt x="341" y="1"/>
                  </a:lnTo>
                  <a:cubicBezTo>
                    <a:pt x="334" y="0"/>
                    <a:pt x="326" y="0"/>
                    <a:pt x="3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3327850" y="2589525"/>
              <a:ext cx="90750" cy="31150"/>
            </a:xfrm>
            <a:custGeom>
              <a:avLst/>
              <a:gdLst/>
              <a:ahLst/>
              <a:cxnLst/>
              <a:rect l="l" t="t" r="r" b="b"/>
              <a:pathLst>
                <a:path w="3630" h="1246" extrusionOk="0">
                  <a:moveTo>
                    <a:pt x="3256" y="1"/>
                  </a:moveTo>
                  <a:cubicBezTo>
                    <a:pt x="3234" y="1"/>
                    <a:pt x="3211" y="3"/>
                    <a:pt x="3188" y="8"/>
                  </a:cubicBezTo>
                  <a:lnTo>
                    <a:pt x="290" y="600"/>
                  </a:lnTo>
                  <a:cubicBezTo>
                    <a:pt x="114" y="625"/>
                    <a:pt x="0" y="789"/>
                    <a:pt x="38" y="965"/>
                  </a:cubicBezTo>
                  <a:cubicBezTo>
                    <a:pt x="61" y="1127"/>
                    <a:pt x="200" y="1246"/>
                    <a:pt x="359" y="1246"/>
                  </a:cubicBezTo>
                  <a:cubicBezTo>
                    <a:pt x="373" y="1246"/>
                    <a:pt x="388" y="1245"/>
                    <a:pt x="404" y="1243"/>
                  </a:cubicBezTo>
                  <a:lnTo>
                    <a:pt x="3327" y="802"/>
                  </a:lnTo>
                  <a:cubicBezTo>
                    <a:pt x="3503" y="776"/>
                    <a:pt x="3629" y="600"/>
                    <a:pt x="3592" y="424"/>
                  </a:cubicBezTo>
                  <a:cubicBezTo>
                    <a:pt x="3592" y="373"/>
                    <a:pt x="3579" y="323"/>
                    <a:pt x="3566" y="272"/>
                  </a:cubicBezTo>
                  <a:cubicBezTo>
                    <a:pt x="3544" y="108"/>
                    <a:pt x="3408" y="1"/>
                    <a:pt x="32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2544075" y="2571875"/>
              <a:ext cx="90125" cy="34100"/>
            </a:xfrm>
            <a:custGeom>
              <a:avLst/>
              <a:gdLst/>
              <a:ahLst/>
              <a:cxnLst/>
              <a:rect l="l" t="t" r="r" b="b"/>
              <a:pathLst>
                <a:path w="3605" h="1364" extrusionOk="0">
                  <a:moveTo>
                    <a:pt x="384" y="0"/>
                  </a:moveTo>
                  <a:cubicBezTo>
                    <a:pt x="243" y="0"/>
                    <a:pt x="107" y="96"/>
                    <a:pt x="63" y="248"/>
                  </a:cubicBezTo>
                  <a:lnTo>
                    <a:pt x="38" y="411"/>
                  </a:lnTo>
                  <a:cubicBezTo>
                    <a:pt x="0" y="588"/>
                    <a:pt x="114" y="764"/>
                    <a:pt x="290" y="789"/>
                  </a:cubicBezTo>
                  <a:lnTo>
                    <a:pt x="3188" y="1356"/>
                  </a:lnTo>
                  <a:cubicBezTo>
                    <a:pt x="3210" y="1361"/>
                    <a:pt x="3231" y="1363"/>
                    <a:pt x="3252" y="1363"/>
                  </a:cubicBezTo>
                  <a:cubicBezTo>
                    <a:pt x="3405" y="1363"/>
                    <a:pt x="3544" y="1247"/>
                    <a:pt x="3566" y="1092"/>
                  </a:cubicBezTo>
                  <a:cubicBezTo>
                    <a:pt x="3604" y="928"/>
                    <a:pt x="3503" y="752"/>
                    <a:pt x="3327" y="714"/>
                  </a:cubicBezTo>
                  <a:lnTo>
                    <a:pt x="454" y="8"/>
                  </a:lnTo>
                  <a:cubicBezTo>
                    <a:pt x="431" y="3"/>
                    <a:pt x="408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3308325" y="2507375"/>
              <a:ext cx="87900" cy="45050"/>
            </a:xfrm>
            <a:custGeom>
              <a:avLst/>
              <a:gdLst/>
              <a:ahLst/>
              <a:cxnLst/>
              <a:rect l="l" t="t" r="r" b="b"/>
              <a:pathLst>
                <a:path w="3516" h="1802" extrusionOk="0">
                  <a:moveTo>
                    <a:pt x="3105" y="1"/>
                  </a:moveTo>
                  <a:cubicBezTo>
                    <a:pt x="3061" y="1"/>
                    <a:pt x="3017" y="10"/>
                    <a:pt x="2974" y="30"/>
                  </a:cubicBezTo>
                  <a:lnTo>
                    <a:pt x="240" y="1164"/>
                  </a:lnTo>
                  <a:cubicBezTo>
                    <a:pt x="76" y="1227"/>
                    <a:pt x="0" y="1416"/>
                    <a:pt x="76" y="1580"/>
                  </a:cubicBezTo>
                  <a:cubicBezTo>
                    <a:pt x="115" y="1718"/>
                    <a:pt x="239" y="1802"/>
                    <a:pt x="370" y="1802"/>
                  </a:cubicBezTo>
                  <a:cubicBezTo>
                    <a:pt x="406" y="1802"/>
                    <a:pt x="443" y="1795"/>
                    <a:pt x="479" y="1782"/>
                  </a:cubicBezTo>
                  <a:lnTo>
                    <a:pt x="3264" y="761"/>
                  </a:lnTo>
                  <a:cubicBezTo>
                    <a:pt x="3428" y="698"/>
                    <a:pt x="3516" y="509"/>
                    <a:pt x="3453" y="345"/>
                  </a:cubicBezTo>
                  <a:lnTo>
                    <a:pt x="3390" y="207"/>
                  </a:lnTo>
                  <a:cubicBezTo>
                    <a:pt x="3343" y="76"/>
                    <a:pt x="3228" y="1"/>
                    <a:pt x="3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2569900" y="2490675"/>
              <a:ext cx="86650" cy="47800"/>
            </a:xfrm>
            <a:custGeom>
              <a:avLst/>
              <a:gdLst/>
              <a:ahLst/>
              <a:cxnLst/>
              <a:rect l="l" t="t" r="r" b="b"/>
              <a:pathLst>
                <a:path w="3466" h="1912" extrusionOk="0">
                  <a:moveTo>
                    <a:pt x="433" y="1"/>
                  </a:moveTo>
                  <a:cubicBezTo>
                    <a:pt x="306" y="1"/>
                    <a:pt x="182" y="74"/>
                    <a:pt x="127" y="194"/>
                  </a:cubicBezTo>
                  <a:cubicBezTo>
                    <a:pt x="114" y="232"/>
                    <a:pt x="89" y="282"/>
                    <a:pt x="64" y="333"/>
                  </a:cubicBezTo>
                  <a:cubicBezTo>
                    <a:pt x="1" y="497"/>
                    <a:pt x="76" y="698"/>
                    <a:pt x="240" y="761"/>
                  </a:cubicBezTo>
                  <a:lnTo>
                    <a:pt x="2974" y="1883"/>
                  </a:lnTo>
                  <a:cubicBezTo>
                    <a:pt x="3017" y="1902"/>
                    <a:pt x="3063" y="1912"/>
                    <a:pt x="3108" y="1912"/>
                  </a:cubicBezTo>
                  <a:cubicBezTo>
                    <a:pt x="3234" y="1912"/>
                    <a:pt x="3356" y="1837"/>
                    <a:pt x="3403" y="1706"/>
                  </a:cubicBezTo>
                  <a:cubicBezTo>
                    <a:pt x="3466" y="1555"/>
                    <a:pt x="3403" y="1366"/>
                    <a:pt x="3239" y="1290"/>
                  </a:cubicBezTo>
                  <a:lnTo>
                    <a:pt x="568" y="30"/>
                  </a:lnTo>
                  <a:cubicBezTo>
                    <a:pt x="524" y="10"/>
                    <a:pt x="478" y="1"/>
                    <a:pt x="4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3276175" y="2431275"/>
              <a:ext cx="81625" cy="57700"/>
            </a:xfrm>
            <a:custGeom>
              <a:avLst/>
              <a:gdLst/>
              <a:ahLst/>
              <a:cxnLst/>
              <a:rect l="l" t="t" r="r" b="b"/>
              <a:pathLst>
                <a:path w="3265" h="2308" extrusionOk="0">
                  <a:moveTo>
                    <a:pt x="2817" y="1"/>
                  </a:moveTo>
                  <a:cubicBezTo>
                    <a:pt x="2754" y="1"/>
                    <a:pt x="2691" y="20"/>
                    <a:pt x="2634" y="63"/>
                  </a:cubicBezTo>
                  <a:lnTo>
                    <a:pt x="190" y="1713"/>
                  </a:lnTo>
                  <a:cubicBezTo>
                    <a:pt x="39" y="1801"/>
                    <a:pt x="1" y="2003"/>
                    <a:pt x="102" y="2154"/>
                  </a:cubicBezTo>
                  <a:cubicBezTo>
                    <a:pt x="159" y="2252"/>
                    <a:pt x="263" y="2308"/>
                    <a:pt x="370" y="2308"/>
                  </a:cubicBezTo>
                  <a:cubicBezTo>
                    <a:pt x="429" y="2308"/>
                    <a:pt x="489" y="2291"/>
                    <a:pt x="543" y="2255"/>
                  </a:cubicBezTo>
                  <a:lnTo>
                    <a:pt x="3063" y="718"/>
                  </a:lnTo>
                  <a:cubicBezTo>
                    <a:pt x="3214" y="630"/>
                    <a:pt x="3264" y="428"/>
                    <a:pt x="3176" y="277"/>
                  </a:cubicBezTo>
                  <a:lnTo>
                    <a:pt x="3088" y="151"/>
                  </a:lnTo>
                  <a:cubicBezTo>
                    <a:pt x="3025" y="56"/>
                    <a:pt x="2922" y="1"/>
                    <a:pt x="28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2611475" y="2416250"/>
              <a:ext cx="80050" cy="60225"/>
            </a:xfrm>
            <a:custGeom>
              <a:avLst/>
              <a:gdLst/>
              <a:ahLst/>
              <a:cxnLst/>
              <a:rect l="l" t="t" r="r" b="b"/>
              <a:pathLst>
                <a:path w="3202" h="2409" extrusionOk="0">
                  <a:moveTo>
                    <a:pt x="448" y="1"/>
                  </a:moveTo>
                  <a:cubicBezTo>
                    <a:pt x="352" y="1"/>
                    <a:pt x="256" y="46"/>
                    <a:pt x="190" y="134"/>
                  </a:cubicBezTo>
                  <a:lnTo>
                    <a:pt x="102" y="260"/>
                  </a:lnTo>
                  <a:cubicBezTo>
                    <a:pt x="1" y="412"/>
                    <a:pt x="39" y="613"/>
                    <a:pt x="190" y="714"/>
                  </a:cubicBezTo>
                  <a:lnTo>
                    <a:pt x="2647" y="2352"/>
                  </a:lnTo>
                  <a:cubicBezTo>
                    <a:pt x="2704" y="2390"/>
                    <a:pt x="2768" y="2408"/>
                    <a:pt x="2831" y="2408"/>
                  </a:cubicBezTo>
                  <a:cubicBezTo>
                    <a:pt x="2936" y="2408"/>
                    <a:pt x="3038" y="2358"/>
                    <a:pt x="3101" y="2264"/>
                  </a:cubicBezTo>
                  <a:cubicBezTo>
                    <a:pt x="3202" y="2113"/>
                    <a:pt x="3164" y="1924"/>
                    <a:pt x="3025" y="1810"/>
                  </a:cubicBezTo>
                  <a:lnTo>
                    <a:pt x="644" y="71"/>
                  </a:lnTo>
                  <a:cubicBezTo>
                    <a:pt x="586" y="24"/>
                    <a:pt x="517" y="1"/>
                    <a:pt x="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3232400" y="2364300"/>
              <a:ext cx="72475" cy="68850"/>
            </a:xfrm>
            <a:custGeom>
              <a:avLst/>
              <a:gdLst/>
              <a:ahLst/>
              <a:cxnLst/>
              <a:rect l="l" t="t" r="r" b="b"/>
              <a:pathLst>
                <a:path w="2899" h="2754" extrusionOk="0">
                  <a:moveTo>
                    <a:pt x="2439" y="1"/>
                  </a:moveTo>
                  <a:cubicBezTo>
                    <a:pt x="2354" y="1"/>
                    <a:pt x="2268" y="32"/>
                    <a:pt x="2205" y="95"/>
                  </a:cubicBezTo>
                  <a:lnTo>
                    <a:pt x="126" y="2187"/>
                  </a:lnTo>
                  <a:cubicBezTo>
                    <a:pt x="0" y="2313"/>
                    <a:pt x="0" y="2515"/>
                    <a:pt x="126" y="2641"/>
                  </a:cubicBezTo>
                  <a:cubicBezTo>
                    <a:pt x="187" y="2715"/>
                    <a:pt x="277" y="2753"/>
                    <a:pt x="366" y="2753"/>
                  </a:cubicBezTo>
                  <a:cubicBezTo>
                    <a:pt x="444" y="2753"/>
                    <a:pt x="521" y="2724"/>
                    <a:pt x="580" y="2666"/>
                  </a:cubicBezTo>
                  <a:lnTo>
                    <a:pt x="2760" y="675"/>
                  </a:lnTo>
                  <a:cubicBezTo>
                    <a:pt x="2899" y="549"/>
                    <a:pt x="2899" y="335"/>
                    <a:pt x="2772" y="209"/>
                  </a:cubicBezTo>
                  <a:cubicBezTo>
                    <a:pt x="2747" y="171"/>
                    <a:pt x="2709" y="133"/>
                    <a:pt x="2672" y="95"/>
                  </a:cubicBezTo>
                  <a:cubicBezTo>
                    <a:pt x="2609" y="32"/>
                    <a:pt x="2524" y="1"/>
                    <a:pt x="24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2667250" y="2351575"/>
              <a:ext cx="70275" cy="70725"/>
            </a:xfrm>
            <a:custGeom>
              <a:avLst/>
              <a:gdLst/>
              <a:ahLst/>
              <a:cxnLst/>
              <a:rect l="l" t="t" r="r" b="b"/>
              <a:pathLst>
                <a:path w="2811" h="2829" extrusionOk="0">
                  <a:moveTo>
                    <a:pt x="455" y="1"/>
                  </a:moveTo>
                  <a:cubicBezTo>
                    <a:pt x="376" y="1"/>
                    <a:pt x="298" y="29"/>
                    <a:pt x="240" y="88"/>
                  </a:cubicBezTo>
                  <a:lnTo>
                    <a:pt x="126" y="201"/>
                  </a:lnTo>
                  <a:cubicBezTo>
                    <a:pt x="0" y="315"/>
                    <a:pt x="0" y="529"/>
                    <a:pt x="126" y="655"/>
                  </a:cubicBezTo>
                  <a:lnTo>
                    <a:pt x="2231" y="2734"/>
                  </a:lnTo>
                  <a:cubicBezTo>
                    <a:pt x="2287" y="2797"/>
                    <a:pt x="2369" y="2828"/>
                    <a:pt x="2453" y="2828"/>
                  </a:cubicBezTo>
                  <a:cubicBezTo>
                    <a:pt x="2536" y="2828"/>
                    <a:pt x="2621" y="2797"/>
                    <a:pt x="2684" y="2734"/>
                  </a:cubicBezTo>
                  <a:cubicBezTo>
                    <a:pt x="2810" y="2620"/>
                    <a:pt x="2810" y="2419"/>
                    <a:pt x="2697" y="2280"/>
                  </a:cubicBezTo>
                  <a:lnTo>
                    <a:pt x="706" y="113"/>
                  </a:lnTo>
                  <a:cubicBezTo>
                    <a:pt x="638" y="39"/>
                    <a:pt x="546" y="1"/>
                    <a:pt x="4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3178200" y="2308875"/>
              <a:ext cx="62400" cy="78050"/>
            </a:xfrm>
            <a:custGeom>
              <a:avLst/>
              <a:gdLst/>
              <a:ahLst/>
              <a:cxnLst/>
              <a:rect l="l" t="t" r="r" b="b"/>
              <a:pathLst>
                <a:path w="2496" h="3122" extrusionOk="0">
                  <a:moveTo>
                    <a:pt x="1997" y="1"/>
                  </a:moveTo>
                  <a:cubicBezTo>
                    <a:pt x="1892" y="1"/>
                    <a:pt x="1790" y="51"/>
                    <a:pt x="1727" y="145"/>
                  </a:cubicBezTo>
                  <a:lnTo>
                    <a:pt x="89" y="2615"/>
                  </a:lnTo>
                  <a:cubicBezTo>
                    <a:pt x="1" y="2753"/>
                    <a:pt x="39" y="2955"/>
                    <a:pt x="177" y="3056"/>
                  </a:cubicBezTo>
                  <a:cubicBezTo>
                    <a:pt x="237" y="3101"/>
                    <a:pt x="304" y="3122"/>
                    <a:pt x="371" y="3122"/>
                  </a:cubicBezTo>
                  <a:cubicBezTo>
                    <a:pt x="472" y="3122"/>
                    <a:pt x="570" y="3072"/>
                    <a:pt x="631" y="2980"/>
                  </a:cubicBezTo>
                  <a:lnTo>
                    <a:pt x="2383" y="599"/>
                  </a:lnTo>
                  <a:cubicBezTo>
                    <a:pt x="2496" y="460"/>
                    <a:pt x="2458" y="258"/>
                    <a:pt x="2307" y="158"/>
                  </a:cubicBezTo>
                  <a:lnTo>
                    <a:pt x="2181" y="57"/>
                  </a:lnTo>
                  <a:cubicBezTo>
                    <a:pt x="2124" y="19"/>
                    <a:pt x="2060" y="1"/>
                    <a:pt x="19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2733725" y="2298900"/>
              <a:ext cx="60175" cy="79600"/>
            </a:xfrm>
            <a:custGeom>
              <a:avLst/>
              <a:gdLst/>
              <a:ahLst/>
              <a:cxnLst/>
              <a:rect l="l" t="t" r="r" b="b"/>
              <a:pathLst>
                <a:path w="2407" h="3184" extrusionOk="0">
                  <a:moveTo>
                    <a:pt x="498" y="1"/>
                  </a:moveTo>
                  <a:cubicBezTo>
                    <a:pt x="439" y="1"/>
                    <a:pt x="380" y="17"/>
                    <a:pt x="328" y="53"/>
                  </a:cubicBezTo>
                  <a:lnTo>
                    <a:pt x="202" y="141"/>
                  </a:lnTo>
                  <a:cubicBezTo>
                    <a:pt x="51" y="242"/>
                    <a:pt x="0" y="443"/>
                    <a:pt x="114" y="594"/>
                  </a:cubicBezTo>
                  <a:lnTo>
                    <a:pt x="1752" y="3039"/>
                  </a:lnTo>
                  <a:cubicBezTo>
                    <a:pt x="1814" y="3133"/>
                    <a:pt x="1921" y="3183"/>
                    <a:pt x="2027" y="3183"/>
                  </a:cubicBezTo>
                  <a:cubicBezTo>
                    <a:pt x="2090" y="3183"/>
                    <a:pt x="2153" y="3165"/>
                    <a:pt x="2205" y="3127"/>
                  </a:cubicBezTo>
                  <a:cubicBezTo>
                    <a:pt x="2356" y="3026"/>
                    <a:pt x="2407" y="2837"/>
                    <a:pt x="2306" y="2686"/>
                  </a:cubicBezTo>
                  <a:lnTo>
                    <a:pt x="781" y="166"/>
                  </a:lnTo>
                  <a:cubicBezTo>
                    <a:pt x="716" y="59"/>
                    <a:pt x="607" y="1"/>
                    <a:pt x="4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3116150" y="2267350"/>
              <a:ext cx="49800" cy="84650"/>
            </a:xfrm>
            <a:custGeom>
              <a:avLst/>
              <a:gdLst/>
              <a:ahLst/>
              <a:cxnLst/>
              <a:rect l="l" t="t" r="r" b="b"/>
              <a:pathLst>
                <a:path w="1992" h="3386" extrusionOk="0">
                  <a:moveTo>
                    <a:pt x="1483" y="0"/>
                  </a:moveTo>
                  <a:cubicBezTo>
                    <a:pt x="1359" y="0"/>
                    <a:pt x="1244" y="75"/>
                    <a:pt x="1198" y="206"/>
                  </a:cubicBezTo>
                  <a:lnTo>
                    <a:pt x="64" y="2927"/>
                  </a:lnTo>
                  <a:cubicBezTo>
                    <a:pt x="1" y="3091"/>
                    <a:pt x="76" y="3280"/>
                    <a:pt x="240" y="3356"/>
                  </a:cubicBezTo>
                  <a:cubicBezTo>
                    <a:pt x="283" y="3376"/>
                    <a:pt x="328" y="3385"/>
                    <a:pt x="373" y="3385"/>
                  </a:cubicBezTo>
                  <a:cubicBezTo>
                    <a:pt x="496" y="3385"/>
                    <a:pt x="613" y="3313"/>
                    <a:pt x="668" y="3192"/>
                  </a:cubicBezTo>
                  <a:lnTo>
                    <a:pt x="1916" y="521"/>
                  </a:lnTo>
                  <a:cubicBezTo>
                    <a:pt x="1992" y="357"/>
                    <a:pt x="1929" y="155"/>
                    <a:pt x="1765" y="92"/>
                  </a:cubicBezTo>
                  <a:lnTo>
                    <a:pt x="1613" y="29"/>
                  </a:lnTo>
                  <a:cubicBezTo>
                    <a:pt x="1571" y="10"/>
                    <a:pt x="1526" y="0"/>
                    <a:pt x="14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2809950" y="2260450"/>
              <a:ext cx="48225" cy="85700"/>
            </a:xfrm>
            <a:custGeom>
              <a:avLst/>
              <a:gdLst/>
              <a:ahLst/>
              <a:cxnLst/>
              <a:rect l="l" t="t" r="r" b="b"/>
              <a:pathLst>
                <a:path w="1929" h="3428" extrusionOk="0">
                  <a:moveTo>
                    <a:pt x="514" y="1"/>
                  </a:moveTo>
                  <a:cubicBezTo>
                    <a:pt x="473" y="1"/>
                    <a:pt x="431" y="10"/>
                    <a:pt x="391" y="28"/>
                  </a:cubicBezTo>
                  <a:lnTo>
                    <a:pt x="253" y="78"/>
                  </a:lnTo>
                  <a:cubicBezTo>
                    <a:pt x="76" y="141"/>
                    <a:pt x="1" y="330"/>
                    <a:pt x="76" y="507"/>
                  </a:cubicBezTo>
                  <a:lnTo>
                    <a:pt x="1210" y="3229"/>
                  </a:lnTo>
                  <a:cubicBezTo>
                    <a:pt x="1258" y="3354"/>
                    <a:pt x="1380" y="3427"/>
                    <a:pt x="1507" y="3427"/>
                  </a:cubicBezTo>
                  <a:cubicBezTo>
                    <a:pt x="1547" y="3427"/>
                    <a:pt x="1587" y="3420"/>
                    <a:pt x="1626" y="3405"/>
                  </a:cubicBezTo>
                  <a:lnTo>
                    <a:pt x="1928" y="3292"/>
                  </a:lnTo>
                  <a:lnTo>
                    <a:pt x="807" y="217"/>
                  </a:lnTo>
                  <a:cubicBezTo>
                    <a:pt x="759" y="84"/>
                    <a:pt x="640" y="1"/>
                    <a:pt x="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3048725" y="2241100"/>
              <a:ext cx="35950" cy="88625"/>
            </a:xfrm>
            <a:custGeom>
              <a:avLst/>
              <a:gdLst/>
              <a:ahLst/>
              <a:cxnLst/>
              <a:rect l="l" t="t" r="r" b="b"/>
              <a:pathLst>
                <a:path w="1438" h="3545" extrusionOk="0">
                  <a:moveTo>
                    <a:pt x="916" y="1"/>
                  </a:moveTo>
                  <a:cubicBezTo>
                    <a:pt x="767" y="1"/>
                    <a:pt x="639" y="107"/>
                    <a:pt x="606" y="260"/>
                  </a:cubicBezTo>
                  <a:lnTo>
                    <a:pt x="39" y="3171"/>
                  </a:lnTo>
                  <a:cubicBezTo>
                    <a:pt x="1" y="3335"/>
                    <a:pt x="114" y="3511"/>
                    <a:pt x="291" y="3536"/>
                  </a:cubicBezTo>
                  <a:cubicBezTo>
                    <a:pt x="314" y="3542"/>
                    <a:pt x="338" y="3544"/>
                    <a:pt x="361" y="3544"/>
                  </a:cubicBezTo>
                  <a:cubicBezTo>
                    <a:pt x="502" y="3544"/>
                    <a:pt x="636" y="3450"/>
                    <a:pt x="669" y="3310"/>
                  </a:cubicBezTo>
                  <a:lnTo>
                    <a:pt x="1387" y="437"/>
                  </a:lnTo>
                  <a:cubicBezTo>
                    <a:pt x="1437" y="260"/>
                    <a:pt x="1324" y="84"/>
                    <a:pt x="1148" y="46"/>
                  </a:cubicBezTo>
                  <a:lnTo>
                    <a:pt x="984" y="8"/>
                  </a:lnTo>
                  <a:cubicBezTo>
                    <a:pt x="961" y="3"/>
                    <a:pt x="938" y="1"/>
                    <a:pt x="9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2892475" y="2237650"/>
              <a:ext cx="32475" cy="89225"/>
            </a:xfrm>
            <a:custGeom>
              <a:avLst/>
              <a:gdLst/>
              <a:ahLst/>
              <a:cxnLst/>
              <a:rect l="l" t="t" r="r" b="b"/>
              <a:pathLst>
                <a:path w="1299" h="3569" extrusionOk="0">
                  <a:moveTo>
                    <a:pt x="518" y="1"/>
                  </a:moveTo>
                  <a:cubicBezTo>
                    <a:pt x="497" y="1"/>
                    <a:pt x="476" y="3"/>
                    <a:pt x="455" y="8"/>
                  </a:cubicBezTo>
                  <a:lnTo>
                    <a:pt x="291" y="33"/>
                  </a:lnTo>
                  <a:cubicBezTo>
                    <a:pt x="114" y="71"/>
                    <a:pt x="1" y="234"/>
                    <a:pt x="39" y="411"/>
                  </a:cubicBezTo>
                  <a:lnTo>
                    <a:pt x="618" y="3309"/>
                  </a:lnTo>
                  <a:cubicBezTo>
                    <a:pt x="651" y="3472"/>
                    <a:pt x="786" y="3569"/>
                    <a:pt x="935" y="3569"/>
                  </a:cubicBezTo>
                  <a:cubicBezTo>
                    <a:pt x="960" y="3569"/>
                    <a:pt x="984" y="3566"/>
                    <a:pt x="1009" y="3561"/>
                  </a:cubicBezTo>
                  <a:cubicBezTo>
                    <a:pt x="1173" y="3536"/>
                    <a:pt x="1299" y="3372"/>
                    <a:pt x="1274" y="3196"/>
                  </a:cubicBezTo>
                  <a:lnTo>
                    <a:pt x="820" y="272"/>
                  </a:lnTo>
                  <a:cubicBezTo>
                    <a:pt x="798" y="117"/>
                    <a:pt x="668" y="1"/>
                    <a:pt x="5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2978800" y="2231825"/>
              <a:ext cx="19875" cy="89825"/>
            </a:xfrm>
            <a:custGeom>
              <a:avLst/>
              <a:gdLst/>
              <a:ahLst/>
              <a:cxnLst/>
              <a:rect l="l" t="t" r="r" b="b"/>
              <a:pathLst>
                <a:path w="795" h="3593" extrusionOk="0">
                  <a:moveTo>
                    <a:pt x="306" y="0"/>
                  </a:moveTo>
                  <a:cubicBezTo>
                    <a:pt x="139" y="0"/>
                    <a:pt x="1" y="135"/>
                    <a:pt x="1" y="316"/>
                  </a:cubicBezTo>
                  <a:lnTo>
                    <a:pt x="1" y="3265"/>
                  </a:lnTo>
                  <a:cubicBezTo>
                    <a:pt x="1" y="3441"/>
                    <a:pt x="139" y="3580"/>
                    <a:pt x="316" y="3592"/>
                  </a:cubicBezTo>
                  <a:lnTo>
                    <a:pt x="328" y="3592"/>
                  </a:lnTo>
                  <a:cubicBezTo>
                    <a:pt x="505" y="3592"/>
                    <a:pt x="656" y="3454"/>
                    <a:pt x="656" y="3277"/>
                  </a:cubicBezTo>
                  <a:lnTo>
                    <a:pt x="794" y="329"/>
                  </a:lnTo>
                  <a:cubicBezTo>
                    <a:pt x="794" y="152"/>
                    <a:pt x="656" y="1"/>
                    <a:pt x="479" y="1"/>
                  </a:cubicBezTo>
                  <a:lnTo>
                    <a:pt x="328" y="1"/>
                  </a:lnTo>
                  <a:cubicBezTo>
                    <a:pt x="321" y="1"/>
                    <a:pt x="313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2932775" y="2646625"/>
              <a:ext cx="86700" cy="73675"/>
            </a:xfrm>
            <a:custGeom>
              <a:avLst/>
              <a:gdLst/>
              <a:ahLst/>
              <a:cxnLst/>
              <a:rect l="l" t="t" r="r" b="b"/>
              <a:pathLst>
                <a:path w="3468" h="2947" extrusionOk="0">
                  <a:moveTo>
                    <a:pt x="1937" y="1"/>
                  </a:moveTo>
                  <a:cubicBezTo>
                    <a:pt x="692" y="1"/>
                    <a:pt x="1" y="1493"/>
                    <a:pt x="846" y="2449"/>
                  </a:cubicBezTo>
                  <a:cubicBezTo>
                    <a:pt x="1150" y="2792"/>
                    <a:pt x="1546" y="2947"/>
                    <a:pt x="1936" y="2947"/>
                  </a:cubicBezTo>
                  <a:cubicBezTo>
                    <a:pt x="2662" y="2947"/>
                    <a:pt x="3368" y="2412"/>
                    <a:pt x="3417" y="1567"/>
                  </a:cubicBezTo>
                  <a:cubicBezTo>
                    <a:pt x="3467" y="748"/>
                    <a:pt x="2850" y="55"/>
                    <a:pt x="2043" y="5"/>
                  </a:cubicBezTo>
                  <a:cubicBezTo>
                    <a:pt x="2007" y="2"/>
                    <a:pt x="1972" y="1"/>
                    <a:pt x="1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5"/>
            <p:cNvSpPr/>
            <p:nvPr/>
          </p:nvSpPr>
          <p:spPr>
            <a:xfrm>
              <a:off x="2970300" y="2433775"/>
              <a:ext cx="26475" cy="263375"/>
            </a:xfrm>
            <a:custGeom>
              <a:avLst/>
              <a:gdLst/>
              <a:ahLst/>
              <a:cxnLst/>
              <a:rect l="l" t="t" r="r" b="b"/>
              <a:pathLst>
                <a:path w="1059" h="10535" extrusionOk="0">
                  <a:moveTo>
                    <a:pt x="1059" y="0"/>
                  </a:moveTo>
                  <a:lnTo>
                    <a:pt x="0" y="10484"/>
                  </a:lnTo>
                  <a:lnTo>
                    <a:pt x="819" y="105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45"/>
          <p:cNvGrpSpPr/>
          <p:nvPr/>
        </p:nvGrpSpPr>
        <p:grpSpPr>
          <a:xfrm>
            <a:off x="6309551" y="2397797"/>
            <a:ext cx="1752594" cy="965797"/>
            <a:chOff x="3672800" y="2231525"/>
            <a:chExt cx="891225" cy="491150"/>
          </a:xfrm>
        </p:grpSpPr>
        <p:sp>
          <p:nvSpPr>
            <p:cNvPr id="1281" name="Google Shape;1281;p45"/>
            <p:cNvSpPr/>
            <p:nvPr/>
          </p:nvSpPr>
          <p:spPr>
            <a:xfrm>
              <a:off x="3672800" y="2657125"/>
              <a:ext cx="90125" cy="19550"/>
            </a:xfrm>
            <a:custGeom>
              <a:avLst/>
              <a:gdLst/>
              <a:ahLst/>
              <a:cxnLst/>
              <a:rect l="l" t="t" r="r" b="b"/>
              <a:pathLst>
                <a:path w="3605" h="782" extrusionOk="0">
                  <a:moveTo>
                    <a:pt x="353" y="0"/>
                  </a:moveTo>
                  <a:cubicBezTo>
                    <a:pt x="164" y="0"/>
                    <a:pt x="13" y="139"/>
                    <a:pt x="13" y="315"/>
                  </a:cubicBezTo>
                  <a:lnTo>
                    <a:pt x="13" y="454"/>
                  </a:lnTo>
                  <a:cubicBezTo>
                    <a:pt x="0" y="630"/>
                    <a:pt x="152" y="782"/>
                    <a:pt x="328" y="782"/>
                  </a:cubicBezTo>
                  <a:lnTo>
                    <a:pt x="3277" y="782"/>
                  </a:lnTo>
                  <a:cubicBezTo>
                    <a:pt x="3453" y="782"/>
                    <a:pt x="3604" y="643"/>
                    <a:pt x="3604" y="467"/>
                  </a:cubicBezTo>
                  <a:cubicBezTo>
                    <a:pt x="3604" y="290"/>
                    <a:pt x="3466" y="139"/>
                    <a:pt x="3289" y="126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5"/>
            <p:cNvSpPr/>
            <p:nvPr/>
          </p:nvSpPr>
          <p:spPr>
            <a:xfrm>
              <a:off x="4473900" y="2667525"/>
              <a:ext cx="90125" cy="19875"/>
            </a:xfrm>
            <a:custGeom>
              <a:avLst/>
              <a:gdLst/>
              <a:ahLst/>
              <a:cxnLst/>
              <a:rect l="l" t="t" r="r" b="b"/>
              <a:pathLst>
                <a:path w="3605" h="795" extrusionOk="0">
                  <a:moveTo>
                    <a:pt x="3251" y="0"/>
                  </a:moveTo>
                  <a:lnTo>
                    <a:pt x="315" y="126"/>
                  </a:lnTo>
                  <a:cubicBezTo>
                    <a:pt x="139" y="139"/>
                    <a:pt x="0" y="290"/>
                    <a:pt x="0" y="466"/>
                  </a:cubicBezTo>
                  <a:cubicBezTo>
                    <a:pt x="0" y="643"/>
                    <a:pt x="152" y="794"/>
                    <a:pt x="328" y="794"/>
                  </a:cubicBezTo>
                  <a:lnTo>
                    <a:pt x="3277" y="794"/>
                  </a:lnTo>
                  <a:cubicBezTo>
                    <a:pt x="3453" y="781"/>
                    <a:pt x="3604" y="643"/>
                    <a:pt x="3592" y="454"/>
                  </a:cubicBezTo>
                  <a:lnTo>
                    <a:pt x="3592" y="315"/>
                  </a:lnTo>
                  <a:cubicBezTo>
                    <a:pt x="3592" y="139"/>
                    <a:pt x="3440" y="0"/>
                    <a:pt x="3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4466025" y="2589525"/>
              <a:ext cx="90425" cy="31175"/>
            </a:xfrm>
            <a:custGeom>
              <a:avLst/>
              <a:gdLst/>
              <a:ahLst/>
              <a:cxnLst/>
              <a:rect l="l" t="t" r="r" b="b"/>
              <a:pathLst>
                <a:path w="3617" h="1247" extrusionOk="0">
                  <a:moveTo>
                    <a:pt x="3244" y="0"/>
                  </a:moveTo>
                  <a:cubicBezTo>
                    <a:pt x="3222" y="0"/>
                    <a:pt x="3199" y="3"/>
                    <a:pt x="3176" y="8"/>
                  </a:cubicBezTo>
                  <a:lnTo>
                    <a:pt x="278" y="587"/>
                  </a:lnTo>
                  <a:cubicBezTo>
                    <a:pt x="114" y="625"/>
                    <a:pt x="0" y="789"/>
                    <a:pt x="26" y="965"/>
                  </a:cubicBezTo>
                  <a:lnTo>
                    <a:pt x="26" y="978"/>
                  </a:lnTo>
                  <a:cubicBezTo>
                    <a:pt x="48" y="1138"/>
                    <a:pt x="185" y="1246"/>
                    <a:pt x="342" y="1246"/>
                  </a:cubicBezTo>
                  <a:cubicBezTo>
                    <a:pt x="358" y="1246"/>
                    <a:pt x="374" y="1245"/>
                    <a:pt x="391" y="1243"/>
                  </a:cubicBezTo>
                  <a:lnTo>
                    <a:pt x="3314" y="789"/>
                  </a:lnTo>
                  <a:cubicBezTo>
                    <a:pt x="3491" y="764"/>
                    <a:pt x="3617" y="600"/>
                    <a:pt x="3592" y="424"/>
                  </a:cubicBezTo>
                  <a:cubicBezTo>
                    <a:pt x="3579" y="373"/>
                    <a:pt x="3566" y="310"/>
                    <a:pt x="3566" y="260"/>
                  </a:cubicBezTo>
                  <a:cubicBezTo>
                    <a:pt x="3533" y="106"/>
                    <a:pt x="3396" y="0"/>
                    <a:pt x="3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3681925" y="2572075"/>
              <a:ext cx="90125" cy="34200"/>
            </a:xfrm>
            <a:custGeom>
              <a:avLst/>
              <a:gdLst/>
              <a:ahLst/>
              <a:cxnLst/>
              <a:rect l="l" t="t" r="r" b="b"/>
              <a:pathLst>
                <a:path w="3605" h="1368" extrusionOk="0">
                  <a:moveTo>
                    <a:pt x="374" y="1"/>
                  </a:moveTo>
                  <a:cubicBezTo>
                    <a:pt x="237" y="1"/>
                    <a:pt x="106" y="104"/>
                    <a:pt x="64" y="252"/>
                  </a:cubicBezTo>
                  <a:lnTo>
                    <a:pt x="39" y="403"/>
                  </a:lnTo>
                  <a:cubicBezTo>
                    <a:pt x="1" y="580"/>
                    <a:pt x="114" y="756"/>
                    <a:pt x="291" y="781"/>
                  </a:cubicBezTo>
                  <a:lnTo>
                    <a:pt x="3189" y="1361"/>
                  </a:lnTo>
                  <a:cubicBezTo>
                    <a:pt x="3210" y="1366"/>
                    <a:pt x="3231" y="1368"/>
                    <a:pt x="3252" y="1368"/>
                  </a:cubicBezTo>
                  <a:cubicBezTo>
                    <a:pt x="3405" y="1368"/>
                    <a:pt x="3545" y="1252"/>
                    <a:pt x="3567" y="1096"/>
                  </a:cubicBezTo>
                  <a:cubicBezTo>
                    <a:pt x="3605" y="920"/>
                    <a:pt x="3504" y="744"/>
                    <a:pt x="3327" y="706"/>
                  </a:cubicBezTo>
                  <a:lnTo>
                    <a:pt x="454" y="13"/>
                  </a:lnTo>
                  <a:cubicBezTo>
                    <a:pt x="428" y="5"/>
                    <a:pt x="401" y="1"/>
                    <a:pt x="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>
              <a:off x="4446175" y="2507375"/>
              <a:ext cx="87925" cy="45050"/>
            </a:xfrm>
            <a:custGeom>
              <a:avLst/>
              <a:gdLst/>
              <a:ahLst/>
              <a:cxnLst/>
              <a:rect l="l" t="t" r="r" b="b"/>
              <a:pathLst>
                <a:path w="3517" h="1802" extrusionOk="0">
                  <a:moveTo>
                    <a:pt x="3105" y="1"/>
                  </a:moveTo>
                  <a:cubicBezTo>
                    <a:pt x="3062" y="1"/>
                    <a:pt x="3017" y="10"/>
                    <a:pt x="2974" y="30"/>
                  </a:cubicBezTo>
                  <a:lnTo>
                    <a:pt x="240" y="1164"/>
                  </a:lnTo>
                  <a:cubicBezTo>
                    <a:pt x="76" y="1240"/>
                    <a:pt x="0" y="1416"/>
                    <a:pt x="76" y="1580"/>
                  </a:cubicBezTo>
                  <a:cubicBezTo>
                    <a:pt x="115" y="1718"/>
                    <a:pt x="240" y="1802"/>
                    <a:pt x="370" y="1802"/>
                  </a:cubicBezTo>
                  <a:cubicBezTo>
                    <a:pt x="407" y="1802"/>
                    <a:pt x="444" y="1795"/>
                    <a:pt x="479" y="1782"/>
                  </a:cubicBezTo>
                  <a:lnTo>
                    <a:pt x="3264" y="761"/>
                  </a:lnTo>
                  <a:cubicBezTo>
                    <a:pt x="3428" y="698"/>
                    <a:pt x="3516" y="522"/>
                    <a:pt x="3453" y="345"/>
                  </a:cubicBezTo>
                  <a:cubicBezTo>
                    <a:pt x="3428" y="295"/>
                    <a:pt x="3415" y="257"/>
                    <a:pt x="3390" y="207"/>
                  </a:cubicBezTo>
                  <a:cubicBezTo>
                    <a:pt x="3344" y="76"/>
                    <a:pt x="3228" y="1"/>
                    <a:pt x="3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>
              <a:off x="3707450" y="2490950"/>
              <a:ext cx="86975" cy="47850"/>
            </a:xfrm>
            <a:custGeom>
              <a:avLst/>
              <a:gdLst/>
              <a:ahLst/>
              <a:cxnLst/>
              <a:rect l="l" t="t" r="r" b="b"/>
              <a:pathLst>
                <a:path w="3479" h="1914" extrusionOk="0">
                  <a:moveTo>
                    <a:pt x="431" y="0"/>
                  </a:moveTo>
                  <a:cubicBezTo>
                    <a:pt x="312" y="0"/>
                    <a:pt x="193" y="66"/>
                    <a:pt x="139" y="183"/>
                  </a:cubicBezTo>
                  <a:cubicBezTo>
                    <a:pt x="126" y="234"/>
                    <a:pt x="101" y="284"/>
                    <a:pt x="76" y="334"/>
                  </a:cubicBezTo>
                  <a:cubicBezTo>
                    <a:pt x="0" y="498"/>
                    <a:pt x="89" y="687"/>
                    <a:pt x="252" y="763"/>
                  </a:cubicBezTo>
                  <a:lnTo>
                    <a:pt x="2987" y="1884"/>
                  </a:lnTo>
                  <a:cubicBezTo>
                    <a:pt x="3030" y="1904"/>
                    <a:pt x="3074" y="1913"/>
                    <a:pt x="3118" y="1913"/>
                  </a:cubicBezTo>
                  <a:cubicBezTo>
                    <a:pt x="3241" y="1913"/>
                    <a:pt x="3356" y="1838"/>
                    <a:pt x="3403" y="1708"/>
                  </a:cubicBezTo>
                  <a:cubicBezTo>
                    <a:pt x="3478" y="1544"/>
                    <a:pt x="3415" y="1355"/>
                    <a:pt x="3251" y="1279"/>
                  </a:cubicBezTo>
                  <a:lnTo>
                    <a:pt x="567" y="32"/>
                  </a:lnTo>
                  <a:cubicBezTo>
                    <a:pt x="525" y="10"/>
                    <a:pt x="478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4414050" y="2431425"/>
              <a:ext cx="81600" cy="57650"/>
            </a:xfrm>
            <a:custGeom>
              <a:avLst/>
              <a:gdLst/>
              <a:ahLst/>
              <a:cxnLst/>
              <a:rect l="l" t="t" r="r" b="b"/>
              <a:pathLst>
                <a:path w="3264" h="2306" extrusionOk="0">
                  <a:moveTo>
                    <a:pt x="2818" y="0"/>
                  </a:moveTo>
                  <a:cubicBezTo>
                    <a:pt x="2755" y="0"/>
                    <a:pt x="2691" y="19"/>
                    <a:pt x="2634" y="57"/>
                  </a:cubicBezTo>
                  <a:lnTo>
                    <a:pt x="177" y="1707"/>
                  </a:lnTo>
                  <a:cubicBezTo>
                    <a:pt x="38" y="1808"/>
                    <a:pt x="0" y="1997"/>
                    <a:pt x="101" y="2148"/>
                  </a:cubicBezTo>
                  <a:cubicBezTo>
                    <a:pt x="160" y="2249"/>
                    <a:pt x="269" y="2305"/>
                    <a:pt x="380" y="2305"/>
                  </a:cubicBezTo>
                  <a:cubicBezTo>
                    <a:pt x="436" y="2305"/>
                    <a:pt x="492" y="2291"/>
                    <a:pt x="542" y="2262"/>
                  </a:cubicBezTo>
                  <a:lnTo>
                    <a:pt x="3062" y="724"/>
                  </a:lnTo>
                  <a:cubicBezTo>
                    <a:pt x="3213" y="636"/>
                    <a:pt x="3264" y="435"/>
                    <a:pt x="3163" y="271"/>
                  </a:cubicBezTo>
                  <a:lnTo>
                    <a:pt x="3087" y="145"/>
                  </a:lnTo>
                  <a:cubicBezTo>
                    <a:pt x="3025" y="50"/>
                    <a:pt x="2923" y="0"/>
                    <a:pt x="2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3749350" y="2416200"/>
              <a:ext cx="80025" cy="60275"/>
            </a:xfrm>
            <a:custGeom>
              <a:avLst/>
              <a:gdLst/>
              <a:ahLst/>
              <a:cxnLst/>
              <a:rect l="l" t="t" r="r" b="b"/>
              <a:pathLst>
                <a:path w="3201" h="2411" extrusionOk="0">
                  <a:moveTo>
                    <a:pt x="452" y="0"/>
                  </a:moveTo>
                  <a:cubicBezTo>
                    <a:pt x="351" y="0"/>
                    <a:pt x="250" y="46"/>
                    <a:pt x="189" y="136"/>
                  </a:cubicBezTo>
                  <a:lnTo>
                    <a:pt x="101" y="262"/>
                  </a:lnTo>
                  <a:cubicBezTo>
                    <a:pt x="0" y="414"/>
                    <a:pt x="38" y="615"/>
                    <a:pt x="189" y="716"/>
                  </a:cubicBezTo>
                  <a:lnTo>
                    <a:pt x="2647" y="2354"/>
                  </a:lnTo>
                  <a:cubicBezTo>
                    <a:pt x="2703" y="2392"/>
                    <a:pt x="2768" y="2410"/>
                    <a:pt x="2831" y="2410"/>
                  </a:cubicBezTo>
                  <a:cubicBezTo>
                    <a:pt x="2935" y="2410"/>
                    <a:pt x="3037" y="2360"/>
                    <a:pt x="3100" y="2266"/>
                  </a:cubicBezTo>
                  <a:cubicBezTo>
                    <a:pt x="3201" y="2115"/>
                    <a:pt x="3176" y="1913"/>
                    <a:pt x="3025" y="1812"/>
                  </a:cubicBezTo>
                  <a:lnTo>
                    <a:pt x="643" y="61"/>
                  </a:lnTo>
                  <a:cubicBezTo>
                    <a:pt x="588" y="20"/>
                    <a:pt x="520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4370250" y="2364375"/>
              <a:ext cx="72475" cy="68675"/>
            </a:xfrm>
            <a:custGeom>
              <a:avLst/>
              <a:gdLst/>
              <a:ahLst/>
              <a:cxnLst/>
              <a:rect l="l" t="t" r="r" b="b"/>
              <a:pathLst>
                <a:path w="2899" h="2747" extrusionOk="0">
                  <a:moveTo>
                    <a:pt x="2441" y="1"/>
                  </a:moveTo>
                  <a:cubicBezTo>
                    <a:pt x="2357" y="1"/>
                    <a:pt x="2275" y="36"/>
                    <a:pt x="2218" y="105"/>
                  </a:cubicBezTo>
                  <a:lnTo>
                    <a:pt x="127" y="2197"/>
                  </a:lnTo>
                  <a:cubicBezTo>
                    <a:pt x="1" y="2323"/>
                    <a:pt x="1" y="2524"/>
                    <a:pt x="127" y="2650"/>
                  </a:cubicBezTo>
                  <a:cubicBezTo>
                    <a:pt x="191" y="2715"/>
                    <a:pt x="273" y="2746"/>
                    <a:pt x="355" y="2746"/>
                  </a:cubicBezTo>
                  <a:cubicBezTo>
                    <a:pt x="433" y="2746"/>
                    <a:pt x="513" y="2718"/>
                    <a:pt x="580" y="2663"/>
                  </a:cubicBezTo>
                  <a:lnTo>
                    <a:pt x="2760" y="672"/>
                  </a:lnTo>
                  <a:cubicBezTo>
                    <a:pt x="2899" y="546"/>
                    <a:pt x="2899" y="344"/>
                    <a:pt x="2773" y="218"/>
                  </a:cubicBezTo>
                  <a:lnTo>
                    <a:pt x="2672" y="105"/>
                  </a:lnTo>
                  <a:cubicBezTo>
                    <a:pt x="2609" y="36"/>
                    <a:pt x="2524" y="1"/>
                    <a:pt x="2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3805100" y="2351575"/>
              <a:ext cx="70600" cy="70875"/>
            </a:xfrm>
            <a:custGeom>
              <a:avLst/>
              <a:gdLst/>
              <a:ahLst/>
              <a:cxnLst/>
              <a:rect l="l" t="t" r="r" b="b"/>
              <a:pathLst>
                <a:path w="2824" h="2835" extrusionOk="0">
                  <a:moveTo>
                    <a:pt x="462" y="1"/>
                  </a:moveTo>
                  <a:cubicBezTo>
                    <a:pt x="386" y="1"/>
                    <a:pt x="311" y="29"/>
                    <a:pt x="253" y="88"/>
                  </a:cubicBezTo>
                  <a:lnTo>
                    <a:pt x="139" y="201"/>
                  </a:lnTo>
                  <a:cubicBezTo>
                    <a:pt x="1" y="327"/>
                    <a:pt x="1" y="529"/>
                    <a:pt x="139" y="655"/>
                  </a:cubicBezTo>
                  <a:lnTo>
                    <a:pt x="2231" y="2747"/>
                  </a:lnTo>
                  <a:cubicBezTo>
                    <a:pt x="2291" y="2806"/>
                    <a:pt x="2368" y="2835"/>
                    <a:pt x="2446" y="2835"/>
                  </a:cubicBezTo>
                  <a:cubicBezTo>
                    <a:pt x="2532" y="2835"/>
                    <a:pt x="2619" y="2800"/>
                    <a:pt x="2685" y="2734"/>
                  </a:cubicBezTo>
                  <a:cubicBezTo>
                    <a:pt x="2823" y="2620"/>
                    <a:pt x="2823" y="2419"/>
                    <a:pt x="2710" y="2293"/>
                  </a:cubicBezTo>
                  <a:lnTo>
                    <a:pt x="706" y="113"/>
                  </a:lnTo>
                  <a:cubicBezTo>
                    <a:pt x="639" y="39"/>
                    <a:pt x="550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4315750" y="2309200"/>
              <a:ext cx="62725" cy="77850"/>
            </a:xfrm>
            <a:custGeom>
              <a:avLst/>
              <a:gdLst/>
              <a:ahLst/>
              <a:cxnLst/>
              <a:rect l="l" t="t" r="r" b="b"/>
              <a:pathLst>
                <a:path w="2509" h="3114" extrusionOk="0">
                  <a:moveTo>
                    <a:pt x="2009" y="0"/>
                  </a:moveTo>
                  <a:cubicBezTo>
                    <a:pt x="1905" y="0"/>
                    <a:pt x="1802" y="50"/>
                    <a:pt x="1740" y="145"/>
                  </a:cubicBezTo>
                  <a:lnTo>
                    <a:pt x="102" y="2602"/>
                  </a:lnTo>
                  <a:cubicBezTo>
                    <a:pt x="1" y="2753"/>
                    <a:pt x="39" y="2942"/>
                    <a:pt x="190" y="3043"/>
                  </a:cubicBezTo>
                  <a:cubicBezTo>
                    <a:pt x="253" y="3090"/>
                    <a:pt x="325" y="3113"/>
                    <a:pt x="394" y="3113"/>
                  </a:cubicBezTo>
                  <a:cubicBezTo>
                    <a:pt x="492" y="3113"/>
                    <a:pt x="585" y="3068"/>
                    <a:pt x="643" y="2980"/>
                  </a:cubicBezTo>
                  <a:lnTo>
                    <a:pt x="2395" y="598"/>
                  </a:lnTo>
                  <a:cubicBezTo>
                    <a:pt x="2508" y="447"/>
                    <a:pt x="2470" y="245"/>
                    <a:pt x="2319" y="145"/>
                  </a:cubicBezTo>
                  <a:lnTo>
                    <a:pt x="2193" y="56"/>
                  </a:lnTo>
                  <a:cubicBezTo>
                    <a:pt x="2136" y="18"/>
                    <a:pt x="2072" y="0"/>
                    <a:pt x="2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3871575" y="2298900"/>
              <a:ext cx="60200" cy="79600"/>
            </a:xfrm>
            <a:custGeom>
              <a:avLst/>
              <a:gdLst/>
              <a:ahLst/>
              <a:cxnLst/>
              <a:rect l="l" t="t" r="r" b="b"/>
              <a:pathLst>
                <a:path w="2408" h="3184" extrusionOk="0">
                  <a:moveTo>
                    <a:pt x="498" y="1"/>
                  </a:moveTo>
                  <a:cubicBezTo>
                    <a:pt x="440" y="1"/>
                    <a:pt x="381" y="17"/>
                    <a:pt x="328" y="53"/>
                  </a:cubicBezTo>
                  <a:lnTo>
                    <a:pt x="202" y="141"/>
                  </a:lnTo>
                  <a:cubicBezTo>
                    <a:pt x="51" y="242"/>
                    <a:pt x="0" y="443"/>
                    <a:pt x="114" y="594"/>
                  </a:cubicBezTo>
                  <a:lnTo>
                    <a:pt x="1765" y="3039"/>
                  </a:lnTo>
                  <a:cubicBezTo>
                    <a:pt x="1820" y="3133"/>
                    <a:pt x="1924" y="3183"/>
                    <a:pt x="2028" y="3183"/>
                  </a:cubicBezTo>
                  <a:cubicBezTo>
                    <a:pt x="2091" y="3183"/>
                    <a:pt x="2153" y="3165"/>
                    <a:pt x="2206" y="3127"/>
                  </a:cubicBezTo>
                  <a:cubicBezTo>
                    <a:pt x="2357" y="3026"/>
                    <a:pt x="2407" y="2825"/>
                    <a:pt x="2306" y="2686"/>
                  </a:cubicBezTo>
                  <a:lnTo>
                    <a:pt x="769" y="166"/>
                  </a:lnTo>
                  <a:cubicBezTo>
                    <a:pt x="712" y="59"/>
                    <a:pt x="606" y="1"/>
                    <a:pt x="4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4253700" y="2267350"/>
              <a:ext cx="50100" cy="84650"/>
            </a:xfrm>
            <a:custGeom>
              <a:avLst/>
              <a:gdLst/>
              <a:ahLst/>
              <a:cxnLst/>
              <a:rect l="l" t="t" r="r" b="b"/>
              <a:pathLst>
                <a:path w="2004" h="3386" extrusionOk="0">
                  <a:moveTo>
                    <a:pt x="1487" y="0"/>
                  </a:moveTo>
                  <a:cubicBezTo>
                    <a:pt x="1359" y="0"/>
                    <a:pt x="1244" y="75"/>
                    <a:pt x="1197" y="206"/>
                  </a:cubicBezTo>
                  <a:lnTo>
                    <a:pt x="76" y="2940"/>
                  </a:lnTo>
                  <a:cubicBezTo>
                    <a:pt x="0" y="3104"/>
                    <a:pt x="76" y="3293"/>
                    <a:pt x="240" y="3356"/>
                  </a:cubicBezTo>
                  <a:lnTo>
                    <a:pt x="252" y="3356"/>
                  </a:lnTo>
                  <a:cubicBezTo>
                    <a:pt x="296" y="3376"/>
                    <a:pt x="341" y="3386"/>
                    <a:pt x="385" y="3386"/>
                  </a:cubicBezTo>
                  <a:cubicBezTo>
                    <a:pt x="504" y="3386"/>
                    <a:pt x="616" y="3315"/>
                    <a:pt x="681" y="3205"/>
                  </a:cubicBezTo>
                  <a:lnTo>
                    <a:pt x="1928" y="521"/>
                  </a:lnTo>
                  <a:cubicBezTo>
                    <a:pt x="2004" y="357"/>
                    <a:pt x="1928" y="168"/>
                    <a:pt x="1764" y="92"/>
                  </a:cubicBezTo>
                  <a:lnTo>
                    <a:pt x="1626" y="29"/>
                  </a:lnTo>
                  <a:cubicBezTo>
                    <a:pt x="1580" y="10"/>
                    <a:pt x="1533" y="0"/>
                    <a:pt x="14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3947800" y="2260450"/>
              <a:ext cx="46975" cy="85825"/>
            </a:xfrm>
            <a:custGeom>
              <a:avLst/>
              <a:gdLst/>
              <a:ahLst/>
              <a:cxnLst/>
              <a:rect l="l" t="t" r="r" b="b"/>
              <a:pathLst>
                <a:path w="1879" h="3433" extrusionOk="0">
                  <a:moveTo>
                    <a:pt x="514" y="1"/>
                  </a:moveTo>
                  <a:cubicBezTo>
                    <a:pt x="473" y="1"/>
                    <a:pt x="432" y="10"/>
                    <a:pt x="392" y="28"/>
                  </a:cubicBezTo>
                  <a:lnTo>
                    <a:pt x="253" y="78"/>
                  </a:lnTo>
                  <a:cubicBezTo>
                    <a:pt x="76" y="141"/>
                    <a:pt x="1" y="330"/>
                    <a:pt x="76" y="494"/>
                  </a:cubicBezTo>
                  <a:lnTo>
                    <a:pt x="1211" y="3229"/>
                  </a:lnTo>
                  <a:cubicBezTo>
                    <a:pt x="1258" y="3352"/>
                    <a:pt x="1377" y="3432"/>
                    <a:pt x="1503" y="3432"/>
                  </a:cubicBezTo>
                  <a:cubicBezTo>
                    <a:pt x="1544" y="3432"/>
                    <a:pt x="1586" y="3424"/>
                    <a:pt x="1626" y="3405"/>
                  </a:cubicBezTo>
                  <a:cubicBezTo>
                    <a:pt x="1803" y="3342"/>
                    <a:pt x="1878" y="3153"/>
                    <a:pt x="1815" y="2989"/>
                  </a:cubicBezTo>
                  <a:lnTo>
                    <a:pt x="807" y="217"/>
                  </a:lnTo>
                  <a:cubicBezTo>
                    <a:pt x="760" y="84"/>
                    <a:pt x="640" y="1"/>
                    <a:pt x="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4186900" y="2241100"/>
              <a:ext cx="35325" cy="88925"/>
            </a:xfrm>
            <a:custGeom>
              <a:avLst/>
              <a:gdLst/>
              <a:ahLst/>
              <a:cxnLst/>
              <a:rect l="l" t="t" r="r" b="b"/>
              <a:pathLst>
                <a:path w="1413" h="3557" extrusionOk="0">
                  <a:moveTo>
                    <a:pt x="904" y="1"/>
                  </a:moveTo>
                  <a:cubicBezTo>
                    <a:pt x="755" y="1"/>
                    <a:pt x="626" y="108"/>
                    <a:pt x="593" y="273"/>
                  </a:cubicBezTo>
                  <a:lnTo>
                    <a:pt x="26" y="3171"/>
                  </a:lnTo>
                  <a:cubicBezTo>
                    <a:pt x="1" y="3335"/>
                    <a:pt x="102" y="3511"/>
                    <a:pt x="278" y="3549"/>
                  </a:cubicBezTo>
                  <a:cubicBezTo>
                    <a:pt x="303" y="3554"/>
                    <a:pt x="328" y="3557"/>
                    <a:pt x="352" y="3557"/>
                  </a:cubicBezTo>
                  <a:cubicBezTo>
                    <a:pt x="498" y="3557"/>
                    <a:pt x="625" y="3461"/>
                    <a:pt x="669" y="3310"/>
                  </a:cubicBezTo>
                  <a:lnTo>
                    <a:pt x="1374" y="437"/>
                  </a:lnTo>
                  <a:cubicBezTo>
                    <a:pt x="1412" y="260"/>
                    <a:pt x="1311" y="84"/>
                    <a:pt x="1135" y="46"/>
                  </a:cubicBezTo>
                  <a:lnTo>
                    <a:pt x="971" y="8"/>
                  </a:lnTo>
                  <a:cubicBezTo>
                    <a:pt x="948" y="3"/>
                    <a:pt x="926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4030025" y="2237750"/>
              <a:ext cx="33100" cy="89125"/>
            </a:xfrm>
            <a:custGeom>
              <a:avLst/>
              <a:gdLst/>
              <a:ahLst/>
              <a:cxnLst/>
              <a:rect l="l" t="t" r="r" b="b"/>
              <a:pathLst>
                <a:path w="1324" h="3565" extrusionOk="0">
                  <a:moveTo>
                    <a:pt x="503" y="0"/>
                  </a:moveTo>
                  <a:cubicBezTo>
                    <a:pt x="487" y="0"/>
                    <a:pt x="471" y="1"/>
                    <a:pt x="454" y="4"/>
                  </a:cubicBezTo>
                  <a:lnTo>
                    <a:pt x="303" y="41"/>
                  </a:lnTo>
                  <a:cubicBezTo>
                    <a:pt x="127" y="67"/>
                    <a:pt x="1" y="243"/>
                    <a:pt x="51" y="419"/>
                  </a:cubicBezTo>
                  <a:lnTo>
                    <a:pt x="643" y="3318"/>
                  </a:lnTo>
                  <a:cubicBezTo>
                    <a:pt x="665" y="3460"/>
                    <a:pt x="801" y="3564"/>
                    <a:pt x="953" y="3564"/>
                  </a:cubicBezTo>
                  <a:cubicBezTo>
                    <a:pt x="975" y="3564"/>
                    <a:pt x="998" y="3562"/>
                    <a:pt x="1021" y="3557"/>
                  </a:cubicBezTo>
                  <a:cubicBezTo>
                    <a:pt x="1198" y="3532"/>
                    <a:pt x="1324" y="3368"/>
                    <a:pt x="1286" y="3192"/>
                  </a:cubicBezTo>
                  <a:lnTo>
                    <a:pt x="832" y="281"/>
                  </a:lnTo>
                  <a:cubicBezTo>
                    <a:pt x="810" y="109"/>
                    <a:pt x="662" y="0"/>
                    <a:pt x="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4111925" y="2231525"/>
              <a:ext cx="20200" cy="90125"/>
            </a:xfrm>
            <a:custGeom>
              <a:avLst/>
              <a:gdLst/>
              <a:ahLst/>
              <a:cxnLst/>
              <a:rect l="l" t="t" r="r" b="b"/>
              <a:pathLst>
                <a:path w="808" h="3605" extrusionOk="0">
                  <a:moveTo>
                    <a:pt x="329" y="1"/>
                  </a:moveTo>
                  <a:cubicBezTo>
                    <a:pt x="152" y="1"/>
                    <a:pt x="1" y="152"/>
                    <a:pt x="14" y="328"/>
                  </a:cubicBezTo>
                  <a:lnTo>
                    <a:pt x="77" y="3289"/>
                  </a:lnTo>
                  <a:cubicBezTo>
                    <a:pt x="64" y="3466"/>
                    <a:pt x="215" y="3604"/>
                    <a:pt x="404" y="3604"/>
                  </a:cubicBezTo>
                  <a:cubicBezTo>
                    <a:pt x="581" y="3604"/>
                    <a:pt x="732" y="3466"/>
                    <a:pt x="732" y="3289"/>
                  </a:cubicBezTo>
                  <a:lnTo>
                    <a:pt x="795" y="328"/>
                  </a:lnTo>
                  <a:cubicBezTo>
                    <a:pt x="807" y="152"/>
                    <a:pt x="669" y="1"/>
                    <a:pt x="4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4081375" y="2648975"/>
              <a:ext cx="77200" cy="73700"/>
            </a:xfrm>
            <a:custGeom>
              <a:avLst/>
              <a:gdLst/>
              <a:ahLst/>
              <a:cxnLst/>
              <a:rect l="l" t="t" r="r" b="b"/>
              <a:pathLst>
                <a:path w="3088" h="2948" extrusionOk="0">
                  <a:moveTo>
                    <a:pt x="1488" y="1"/>
                  </a:moveTo>
                  <a:cubicBezTo>
                    <a:pt x="729" y="1"/>
                    <a:pt x="1" y="595"/>
                    <a:pt x="1" y="1486"/>
                  </a:cubicBezTo>
                  <a:cubicBezTo>
                    <a:pt x="9" y="2368"/>
                    <a:pt x="732" y="2947"/>
                    <a:pt x="1483" y="2947"/>
                  </a:cubicBezTo>
                  <a:cubicBezTo>
                    <a:pt x="1848" y="2947"/>
                    <a:pt x="2220" y="2811"/>
                    <a:pt x="2521" y="2506"/>
                  </a:cubicBezTo>
                  <a:cubicBezTo>
                    <a:pt x="3088" y="1939"/>
                    <a:pt x="3088" y="1007"/>
                    <a:pt x="2508" y="427"/>
                  </a:cubicBezTo>
                  <a:cubicBezTo>
                    <a:pt x="2210" y="133"/>
                    <a:pt x="1845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4101850" y="2507800"/>
              <a:ext cx="192200" cy="194700"/>
            </a:xfrm>
            <a:custGeom>
              <a:avLst/>
              <a:gdLst/>
              <a:ahLst/>
              <a:cxnLst/>
              <a:rect l="l" t="t" r="r" b="b"/>
              <a:pathLst>
                <a:path w="7688" h="7788" extrusionOk="0">
                  <a:moveTo>
                    <a:pt x="7687" y="1"/>
                  </a:moveTo>
                  <a:lnTo>
                    <a:pt x="1" y="7221"/>
                  </a:lnTo>
                  <a:lnTo>
                    <a:pt x="580" y="7788"/>
                  </a:lnTo>
                  <a:lnTo>
                    <a:pt x="76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45"/>
          <p:cNvGrpSpPr/>
          <p:nvPr/>
        </p:nvGrpSpPr>
        <p:grpSpPr>
          <a:xfrm>
            <a:off x="1076798" y="2389341"/>
            <a:ext cx="1751365" cy="974253"/>
            <a:chOff x="4811600" y="2231525"/>
            <a:chExt cx="890600" cy="495450"/>
          </a:xfrm>
        </p:grpSpPr>
        <p:sp>
          <p:nvSpPr>
            <p:cNvPr id="1301" name="Google Shape;1301;p45"/>
            <p:cNvSpPr/>
            <p:nvPr/>
          </p:nvSpPr>
          <p:spPr>
            <a:xfrm>
              <a:off x="5604200" y="2591000"/>
              <a:ext cx="90750" cy="31025"/>
            </a:xfrm>
            <a:custGeom>
              <a:avLst/>
              <a:gdLst/>
              <a:ahLst/>
              <a:cxnLst/>
              <a:rect l="l" t="t" r="r" b="b"/>
              <a:pathLst>
                <a:path w="3630" h="1241" extrusionOk="0">
                  <a:moveTo>
                    <a:pt x="3267" y="1"/>
                  </a:moveTo>
                  <a:cubicBezTo>
                    <a:pt x="3241" y="1"/>
                    <a:pt x="3215" y="4"/>
                    <a:pt x="3188" y="12"/>
                  </a:cubicBezTo>
                  <a:lnTo>
                    <a:pt x="290" y="591"/>
                  </a:lnTo>
                  <a:cubicBezTo>
                    <a:pt x="114" y="617"/>
                    <a:pt x="0" y="793"/>
                    <a:pt x="38" y="957"/>
                  </a:cubicBezTo>
                  <a:lnTo>
                    <a:pt x="38" y="969"/>
                  </a:lnTo>
                  <a:cubicBezTo>
                    <a:pt x="60" y="1125"/>
                    <a:pt x="190" y="1241"/>
                    <a:pt x="341" y="1241"/>
                  </a:cubicBezTo>
                  <a:cubicBezTo>
                    <a:pt x="361" y="1241"/>
                    <a:pt x="382" y="1239"/>
                    <a:pt x="404" y="1234"/>
                  </a:cubicBezTo>
                  <a:lnTo>
                    <a:pt x="3327" y="793"/>
                  </a:lnTo>
                  <a:cubicBezTo>
                    <a:pt x="3503" y="768"/>
                    <a:pt x="3629" y="591"/>
                    <a:pt x="3592" y="415"/>
                  </a:cubicBezTo>
                  <a:cubicBezTo>
                    <a:pt x="3579" y="365"/>
                    <a:pt x="3579" y="314"/>
                    <a:pt x="3566" y="264"/>
                  </a:cubicBezTo>
                  <a:cubicBezTo>
                    <a:pt x="3534" y="114"/>
                    <a:pt x="3411" y="1"/>
                    <a:pt x="3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5"/>
            <p:cNvSpPr/>
            <p:nvPr/>
          </p:nvSpPr>
          <p:spPr>
            <a:xfrm>
              <a:off x="4820100" y="2573450"/>
              <a:ext cx="90450" cy="34100"/>
            </a:xfrm>
            <a:custGeom>
              <a:avLst/>
              <a:gdLst/>
              <a:ahLst/>
              <a:cxnLst/>
              <a:rect l="l" t="t" r="r" b="b"/>
              <a:pathLst>
                <a:path w="3618" h="1364" extrusionOk="0">
                  <a:moveTo>
                    <a:pt x="393" y="0"/>
                  </a:moveTo>
                  <a:cubicBezTo>
                    <a:pt x="244" y="0"/>
                    <a:pt x="109" y="96"/>
                    <a:pt x="76" y="248"/>
                  </a:cubicBezTo>
                  <a:cubicBezTo>
                    <a:pt x="64" y="311"/>
                    <a:pt x="51" y="361"/>
                    <a:pt x="39" y="411"/>
                  </a:cubicBezTo>
                  <a:cubicBezTo>
                    <a:pt x="1" y="588"/>
                    <a:pt x="114" y="764"/>
                    <a:pt x="291" y="789"/>
                  </a:cubicBezTo>
                  <a:lnTo>
                    <a:pt x="3201" y="1356"/>
                  </a:lnTo>
                  <a:cubicBezTo>
                    <a:pt x="3223" y="1361"/>
                    <a:pt x="3244" y="1364"/>
                    <a:pt x="3265" y="1364"/>
                  </a:cubicBezTo>
                  <a:cubicBezTo>
                    <a:pt x="3409" y="1364"/>
                    <a:pt x="3546" y="1258"/>
                    <a:pt x="3579" y="1104"/>
                  </a:cubicBezTo>
                  <a:lnTo>
                    <a:pt x="3579" y="1092"/>
                  </a:lnTo>
                  <a:cubicBezTo>
                    <a:pt x="3617" y="928"/>
                    <a:pt x="3504" y="752"/>
                    <a:pt x="3340" y="714"/>
                  </a:cubicBezTo>
                  <a:lnTo>
                    <a:pt x="467" y="8"/>
                  </a:lnTo>
                  <a:cubicBezTo>
                    <a:pt x="442" y="3"/>
                    <a:pt x="417" y="0"/>
                    <a:pt x="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5"/>
            <p:cNvSpPr/>
            <p:nvPr/>
          </p:nvSpPr>
          <p:spPr>
            <a:xfrm>
              <a:off x="5584675" y="2508700"/>
              <a:ext cx="87900" cy="45000"/>
            </a:xfrm>
            <a:custGeom>
              <a:avLst/>
              <a:gdLst/>
              <a:ahLst/>
              <a:cxnLst/>
              <a:rect l="l" t="t" r="r" b="b"/>
              <a:pathLst>
                <a:path w="3516" h="1800" extrusionOk="0">
                  <a:moveTo>
                    <a:pt x="3087" y="0"/>
                  </a:moveTo>
                  <a:cubicBezTo>
                    <a:pt x="3045" y="0"/>
                    <a:pt x="3002" y="9"/>
                    <a:pt x="2961" y="28"/>
                  </a:cubicBezTo>
                  <a:lnTo>
                    <a:pt x="239" y="1174"/>
                  </a:lnTo>
                  <a:cubicBezTo>
                    <a:pt x="76" y="1237"/>
                    <a:pt x="0" y="1426"/>
                    <a:pt x="63" y="1590"/>
                  </a:cubicBezTo>
                  <a:cubicBezTo>
                    <a:pt x="112" y="1718"/>
                    <a:pt x="238" y="1799"/>
                    <a:pt x="368" y="1799"/>
                  </a:cubicBezTo>
                  <a:cubicBezTo>
                    <a:pt x="405" y="1799"/>
                    <a:pt x="443" y="1793"/>
                    <a:pt x="479" y="1779"/>
                  </a:cubicBezTo>
                  <a:lnTo>
                    <a:pt x="3251" y="771"/>
                  </a:lnTo>
                  <a:cubicBezTo>
                    <a:pt x="3427" y="708"/>
                    <a:pt x="3516" y="519"/>
                    <a:pt x="3440" y="355"/>
                  </a:cubicBezTo>
                  <a:lnTo>
                    <a:pt x="3390" y="204"/>
                  </a:lnTo>
                  <a:cubicBezTo>
                    <a:pt x="3342" y="81"/>
                    <a:pt x="3216" y="0"/>
                    <a:pt x="3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4845925" y="2492075"/>
              <a:ext cx="86975" cy="47975"/>
            </a:xfrm>
            <a:custGeom>
              <a:avLst/>
              <a:gdLst/>
              <a:ahLst/>
              <a:cxnLst/>
              <a:rect l="l" t="t" r="r" b="b"/>
              <a:pathLst>
                <a:path w="3479" h="1919" extrusionOk="0">
                  <a:moveTo>
                    <a:pt x="423" y="0"/>
                  </a:moveTo>
                  <a:cubicBezTo>
                    <a:pt x="305" y="0"/>
                    <a:pt x="193" y="72"/>
                    <a:pt x="140" y="189"/>
                  </a:cubicBezTo>
                  <a:cubicBezTo>
                    <a:pt x="114" y="239"/>
                    <a:pt x="102" y="289"/>
                    <a:pt x="77" y="340"/>
                  </a:cubicBezTo>
                  <a:cubicBezTo>
                    <a:pt x="1" y="504"/>
                    <a:pt x="77" y="693"/>
                    <a:pt x="253" y="756"/>
                  </a:cubicBezTo>
                  <a:lnTo>
                    <a:pt x="2987" y="1890"/>
                  </a:lnTo>
                  <a:cubicBezTo>
                    <a:pt x="3027" y="1909"/>
                    <a:pt x="3070" y="1919"/>
                    <a:pt x="3113" y="1919"/>
                  </a:cubicBezTo>
                  <a:cubicBezTo>
                    <a:pt x="3235" y="1919"/>
                    <a:pt x="3357" y="1844"/>
                    <a:pt x="3403" y="1713"/>
                  </a:cubicBezTo>
                  <a:cubicBezTo>
                    <a:pt x="3479" y="1549"/>
                    <a:pt x="3403" y="1360"/>
                    <a:pt x="3252" y="1285"/>
                  </a:cubicBezTo>
                  <a:lnTo>
                    <a:pt x="568" y="37"/>
                  </a:lnTo>
                  <a:cubicBezTo>
                    <a:pt x="521" y="12"/>
                    <a:pt x="471" y="0"/>
                    <a:pt x="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5"/>
            <p:cNvSpPr/>
            <p:nvPr/>
          </p:nvSpPr>
          <p:spPr>
            <a:xfrm>
              <a:off x="5552225" y="2432700"/>
              <a:ext cx="81925" cy="57850"/>
            </a:xfrm>
            <a:custGeom>
              <a:avLst/>
              <a:gdLst/>
              <a:ahLst/>
              <a:cxnLst/>
              <a:rect l="l" t="t" r="r" b="b"/>
              <a:pathLst>
                <a:path w="3277" h="2314" extrusionOk="0">
                  <a:moveTo>
                    <a:pt x="2821" y="0"/>
                  </a:moveTo>
                  <a:cubicBezTo>
                    <a:pt x="2759" y="0"/>
                    <a:pt x="2698" y="19"/>
                    <a:pt x="2646" y="56"/>
                  </a:cubicBezTo>
                  <a:lnTo>
                    <a:pt x="189" y="1707"/>
                  </a:lnTo>
                  <a:cubicBezTo>
                    <a:pt x="38" y="1807"/>
                    <a:pt x="0" y="2009"/>
                    <a:pt x="101" y="2160"/>
                  </a:cubicBezTo>
                  <a:cubicBezTo>
                    <a:pt x="158" y="2258"/>
                    <a:pt x="262" y="2314"/>
                    <a:pt x="373" y="2314"/>
                  </a:cubicBezTo>
                  <a:cubicBezTo>
                    <a:pt x="434" y="2314"/>
                    <a:pt x="497" y="2297"/>
                    <a:pt x="555" y="2261"/>
                  </a:cubicBezTo>
                  <a:lnTo>
                    <a:pt x="3075" y="724"/>
                  </a:lnTo>
                  <a:cubicBezTo>
                    <a:pt x="3226" y="636"/>
                    <a:pt x="3276" y="434"/>
                    <a:pt x="3176" y="283"/>
                  </a:cubicBezTo>
                  <a:cubicBezTo>
                    <a:pt x="3150" y="232"/>
                    <a:pt x="3125" y="195"/>
                    <a:pt x="3087" y="157"/>
                  </a:cubicBezTo>
                  <a:cubicBezTo>
                    <a:pt x="3032" y="54"/>
                    <a:pt x="2926" y="0"/>
                    <a:pt x="2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5"/>
            <p:cNvSpPr/>
            <p:nvPr/>
          </p:nvSpPr>
          <p:spPr>
            <a:xfrm>
              <a:off x="4887825" y="2417825"/>
              <a:ext cx="80050" cy="60225"/>
            </a:xfrm>
            <a:custGeom>
              <a:avLst/>
              <a:gdLst/>
              <a:ahLst/>
              <a:cxnLst/>
              <a:rect l="l" t="t" r="r" b="b"/>
              <a:pathLst>
                <a:path w="3202" h="2409" extrusionOk="0">
                  <a:moveTo>
                    <a:pt x="444" y="1"/>
                  </a:moveTo>
                  <a:cubicBezTo>
                    <a:pt x="346" y="1"/>
                    <a:pt x="249" y="46"/>
                    <a:pt x="190" y="134"/>
                  </a:cubicBezTo>
                  <a:lnTo>
                    <a:pt x="102" y="260"/>
                  </a:lnTo>
                  <a:cubicBezTo>
                    <a:pt x="1" y="412"/>
                    <a:pt x="39" y="613"/>
                    <a:pt x="190" y="714"/>
                  </a:cubicBezTo>
                  <a:lnTo>
                    <a:pt x="2647" y="2352"/>
                  </a:lnTo>
                  <a:cubicBezTo>
                    <a:pt x="2699" y="2390"/>
                    <a:pt x="2762" y="2408"/>
                    <a:pt x="2826" y="2408"/>
                  </a:cubicBezTo>
                  <a:cubicBezTo>
                    <a:pt x="2931" y="2408"/>
                    <a:pt x="3038" y="2358"/>
                    <a:pt x="3101" y="2264"/>
                  </a:cubicBezTo>
                  <a:cubicBezTo>
                    <a:pt x="3202" y="2125"/>
                    <a:pt x="3164" y="1924"/>
                    <a:pt x="3025" y="1823"/>
                  </a:cubicBezTo>
                  <a:lnTo>
                    <a:pt x="644" y="71"/>
                  </a:lnTo>
                  <a:cubicBezTo>
                    <a:pt x="586" y="24"/>
                    <a:pt x="515" y="1"/>
                    <a:pt x="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5508425" y="2365875"/>
              <a:ext cx="72800" cy="68850"/>
            </a:xfrm>
            <a:custGeom>
              <a:avLst/>
              <a:gdLst/>
              <a:ahLst/>
              <a:cxnLst/>
              <a:rect l="l" t="t" r="r" b="b"/>
              <a:pathLst>
                <a:path w="2912" h="2754" extrusionOk="0">
                  <a:moveTo>
                    <a:pt x="2445" y="1"/>
                  </a:moveTo>
                  <a:cubicBezTo>
                    <a:pt x="2363" y="1"/>
                    <a:pt x="2281" y="32"/>
                    <a:pt x="2218" y="95"/>
                  </a:cubicBezTo>
                  <a:lnTo>
                    <a:pt x="127" y="2187"/>
                  </a:lnTo>
                  <a:cubicBezTo>
                    <a:pt x="1" y="2313"/>
                    <a:pt x="1" y="2515"/>
                    <a:pt x="127" y="2641"/>
                  </a:cubicBezTo>
                  <a:cubicBezTo>
                    <a:pt x="194" y="2715"/>
                    <a:pt x="283" y="2753"/>
                    <a:pt x="371" y="2753"/>
                  </a:cubicBezTo>
                  <a:cubicBezTo>
                    <a:pt x="447" y="2753"/>
                    <a:pt x="522" y="2724"/>
                    <a:pt x="580" y="2666"/>
                  </a:cubicBezTo>
                  <a:lnTo>
                    <a:pt x="2760" y="662"/>
                  </a:lnTo>
                  <a:cubicBezTo>
                    <a:pt x="2899" y="549"/>
                    <a:pt x="2911" y="335"/>
                    <a:pt x="2785" y="209"/>
                  </a:cubicBezTo>
                  <a:lnTo>
                    <a:pt x="2672" y="95"/>
                  </a:lnTo>
                  <a:cubicBezTo>
                    <a:pt x="2609" y="32"/>
                    <a:pt x="2527" y="1"/>
                    <a:pt x="2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4943275" y="2353000"/>
              <a:ext cx="70600" cy="70875"/>
            </a:xfrm>
            <a:custGeom>
              <a:avLst/>
              <a:gdLst/>
              <a:ahLst/>
              <a:cxnLst/>
              <a:rect l="l" t="t" r="r" b="b"/>
              <a:pathLst>
                <a:path w="2824" h="2835" extrusionOk="0">
                  <a:moveTo>
                    <a:pt x="472" y="1"/>
                  </a:moveTo>
                  <a:cubicBezTo>
                    <a:pt x="390" y="1"/>
                    <a:pt x="308" y="32"/>
                    <a:pt x="240" y="94"/>
                  </a:cubicBezTo>
                  <a:lnTo>
                    <a:pt x="127" y="195"/>
                  </a:lnTo>
                  <a:cubicBezTo>
                    <a:pt x="1" y="321"/>
                    <a:pt x="1" y="535"/>
                    <a:pt x="127" y="661"/>
                  </a:cubicBezTo>
                  <a:lnTo>
                    <a:pt x="2231" y="2740"/>
                  </a:lnTo>
                  <a:cubicBezTo>
                    <a:pt x="2288" y="2803"/>
                    <a:pt x="2370" y="2834"/>
                    <a:pt x="2453" y="2834"/>
                  </a:cubicBezTo>
                  <a:cubicBezTo>
                    <a:pt x="2537" y="2834"/>
                    <a:pt x="2622" y="2803"/>
                    <a:pt x="2685" y="2740"/>
                  </a:cubicBezTo>
                  <a:cubicBezTo>
                    <a:pt x="2811" y="2614"/>
                    <a:pt x="2823" y="2412"/>
                    <a:pt x="2697" y="2286"/>
                  </a:cubicBezTo>
                  <a:lnTo>
                    <a:pt x="706" y="106"/>
                  </a:lnTo>
                  <a:cubicBezTo>
                    <a:pt x="642" y="35"/>
                    <a:pt x="55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5454250" y="2310450"/>
              <a:ext cx="62400" cy="77925"/>
            </a:xfrm>
            <a:custGeom>
              <a:avLst/>
              <a:gdLst/>
              <a:ahLst/>
              <a:cxnLst/>
              <a:rect l="l" t="t" r="r" b="b"/>
              <a:pathLst>
                <a:path w="2496" h="3117" extrusionOk="0">
                  <a:moveTo>
                    <a:pt x="2006" y="1"/>
                  </a:moveTo>
                  <a:cubicBezTo>
                    <a:pt x="1904" y="1"/>
                    <a:pt x="1802" y="51"/>
                    <a:pt x="1739" y="145"/>
                  </a:cubicBezTo>
                  <a:lnTo>
                    <a:pt x="101" y="2602"/>
                  </a:lnTo>
                  <a:cubicBezTo>
                    <a:pt x="0" y="2753"/>
                    <a:pt x="38" y="2955"/>
                    <a:pt x="189" y="3056"/>
                  </a:cubicBezTo>
                  <a:cubicBezTo>
                    <a:pt x="245" y="3096"/>
                    <a:pt x="310" y="3116"/>
                    <a:pt x="376" y="3116"/>
                  </a:cubicBezTo>
                  <a:cubicBezTo>
                    <a:pt x="475" y="3116"/>
                    <a:pt x="575" y="3071"/>
                    <a:pt x="643" y="2980"/>
                  </a:cubicBezTo>
                  <a:lnTo>
                    <a:pt x="2382" y="599"/>
                  </a:lnTo>
                  <a:cubicBezTo>
                    <a:pt x="2495" y="460"/>
                    <a:pt x="2470" y="246"/>
                    <a:pt x="2319" y="145"/>
                  </a:cubicBezTo>
                  <a:lnTo>
                    <a:pt x="2180" y="57"/>
                  </a:lnTo>
                  <a:cubicBezTo>
                    <a:pt x="2128" y="19"/>
                    <a:pt x="2067" y="1"/>
                    <a:pt x="2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5"/>
            <p:cNvSpPr/>
            <p:nvPr/>
          </p:nvSpPr>
          <p:spPr>
            <a:xfrm>
              <a:off x="5010075" y="2300475"/>
              <a:ext cx="60175" cy="79300"/>
            </a:xfrm>
            <a:custGeom>
              <a:avLst/>
              <a:gdLst/>
              <a:ahLst/>
              <a:cxnLst/>
              <a:rect l="l" t="t" r="r" b="b"/>
              <a:pathLst>
                <a:path w="2407" h="3172" extrusionOk="0">
                  <a:moveTo>
                    <a:pt x="500" y="0"/>
                  </a:moveTo>
                  <a:cubicBezTo>
                    <a:pt x="441" y="0"/>
                    <a:pt x="381" y="17"/>
                    <a:pt x="328" y="53"/>
                  </a:cubicBezTo>
                  <a:lnTo>
                    <a:pt x="202" y="128"/>
                  </a:lnTo>
                  <a:cubicBezTo>
                    <a:pt x="50" y="229"/>
                    <a:pt x="0" y="431"/>
                    <a:pt x="113" y="582"/>
                  </a:cubicBezTo>
                  <a:lnTo>
                    <a:pt x="1764" y="3039"/>
                  </a:lnTo>
                  <a:cubicBezTo>
                    <a:pt x="1826" y="3124"/>
                    <a:pt x="1927" y="3172"/>
                    <a:pt x="2027" y="3172"/>
                  </a:cubicBezTo>
                  <a:cubicBezTo>
                    <a:pt x="2090" y="3172"/>
                    <a:pt x="2152" y="3153"/>
                    <a:pt x="2205" y="3115"/>
                  </a:cubicBezTo>
                  <a:cubicBezTo>
                    <a:pt x="2356" y="3026"/>
                    <a:pt x="2407" y="2825"/>
                    <a:pt x="2306" y="2674"/>
                  </a:cubicBezTo>
                  <a:lnTo>
                    <a:pt x="769" y="153"/>
                  </a:lnTo>
                  <a:cubicBezTo>
                    <a:pt x="712" y="56"/>
                    <a:pt x="607" y="0"/>
                    <a:pt x="5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5"/>
            <p:cNvSpPr/>
            <p:nvPr/>
          </p:nvSpPr>
          <p:spPr>
            <a:xfrm>
              <a:off x="5392175" y="2268775"/>
              <a:ext cx="49800" cy="84550"/>
            </a:xfrm>
            <a:custGeom>
              <a:avLst/>
              <a:gdLst/>
              <a:ahLst/>
              <a:cxnLst/>
              <a:rect l="l" t="t" r="r" b="b"/>
              <a:pathLst>
                <a:path w="1992" h="3382" extrusionOk="0">
                  <a:moveTo>
                    <a:pt x="1495" y="1"/>
                  </a:moveTo>
                  <a:cubicBezTo>
                    <a:pt x="1367" y="1"/>
                    <a:pt x="1246" y="74"/>
                    <a:pt x="1198" y="199"/>
                  </a:cubicBezTo>
                  <a:lnTo>
                    <a:pt x="64" y="2933"/>
                  </a:lnTo>
                  <a:cubicBezTo>
                    <a:pt x="1" y="3097"/>
                    <a:pt x="76" y="3286"/>
                    <a:pt x="240" y="3349"/>
                  </a:cubicBezTo>
                  <a:cubicBezTo>
                    <a:pt x="287" y="3371"/>
                    <a:pt x="335" y="3381"/>
                    <a:pt x="383" y="3381"/>
                  </a:cubicBezTo>
                  <a:cubicBezTo>
                    <a:pt x="502" y="3381"/>
                    <a:pt x="615" y="3315"/>
                    <a:pt x="669" y="3198"/>
                  </a:cubicBezTo>
                  <a:lnTo>
                    <a:pt x="1916" y="527"/>
                  </a:lnTo>
                  <a:cubicBezTo>
                    <a:pt x="1992" y="363"/>
                    <a:pt x="1929" y="161"/>
                    <a:pt x="1765" y="98"/>
                  </a:cubicBezTo>
                  <a:lnTo>
                    <a:pt x="1614" y="23"/>
                  </a:lnTo>
                  <a:cubicBezTo>
                    <a:pt x="1575" y="8"/>
                    <a:pt x="1535" y="1"/>
                    <a:pt x="14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5"/>
            <p:cNvSpPr/>
            <p:nvPr/>
          </p:nvSpPr>
          <p:spPr>
            <a:xfrm>
              <a:off x="5085975" y="2261900"/>
              <a:ext cx="47275" cy="85675"/>
            </a:xfrm>
            <a:custGeom>
              <a:avLst/>
              <a:gdLst/>
              <a:ahLst/>
              <a:cxnLst/>
              <a:rect l="l" t="t" r="r" b="b"/>
              <a:pathLst>
                <a:path w="1891" h="3427" extrusionOk="0">
                  <a:moveTo>
                    <a:pt x="508" y="0"/>
                  </a:moveTo>
                  <a:cubicBezTo>
                    <a:pt x="470" y="0"/>
                    <a:pt x="430" y="7"/>
                    <a:pt x="391" y="20"/>
                  </a:cubicBezTo>
                  <a:lnTo>
                    <a:pt x="253" y="83"/>
                  </a:lnTo>
                  <a:cubicBezTo>
                    <a:pt x="89" y="146"/>
                    <a:pt x="1" y="335"/>
                    <a:pt x="76" y="499"/>
                  </a:cubicBezTo>
                  <a:lnTo>
                    <a:pt x="1211" y="3234"/>
                  </a:lnTo>
                  <a:cubicBezTo>
                    <a:pt x="1266" y="3354"/>
                    <a:pt x="1383" y="3427"/>
                    <a:pt x="1506" y="3427"/>
                  </a:cubicBezTo>
                  <a:cubicBezTo>
                    <a:pt x="1551" y="3427"/>
                    <a:pt x="1596" y="3418"/>
                    <a:pt x="1639" y="3397"/>
                  </a:cubicBezTo>
                  <a:cubicBezTo>
                    <a:pt x="1803" y="3347"/>
                    <a:pt x="1891" y="3158"/>
                    <a:pt x="1828" y="2994"/>
                  </a:cubicBezTo>
                  <a:lnTo>
                    <a:pt x="807" y="209"/>
                  </a:lnTo>
                  <a:cubicBezTo>
                    <a:pt x="768" y="82"/>
                    <a:pt x="644" y="0"/>
                    <a:pt x="5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5"/>
            <p:cNvSpPr/>
            <p:nvPr/>
          </p:nvSpPr>
          <p:spPr>
            <a:xfrm>
              <a:off x="5324775" y="2242575"/>
              <a:ext cx="35625" cy="88725"/>
            </a:xfrm>
            <a:custGeom>
              <a:avLst/>
              <a:gdLst/>
              <a:ahLst/>
              <a:cxnLst/>
              <a:rect l="l" t="t" r="r" b="b"/>
              <a:pathLst>
                <a:path w="1425" h="3549" extrusionOk="0">
                  <a:moveTo>
                    <a:pt x="898" y="0"/>
                  </a:moveTo>
                  <a:cubicBezTo>
                    <a:pt x="754" y="0"/>
                    <a:pt x="626" y="104"/>
                    <a:pt x="605" y="252"/>
                  </a:cubicBezTo>
                  <a:lnTo>
                    <a:pt x="38" y="3162"/>
                  </a:lnTo>
                  <a:cubicBezTo>
                    <a:pt x="0" y="3326"/>
                    <a:pt x="114" y="3503"/>
                    <a:pt x="290" y="3540"/>
                  </a:cubicBezTo>
                  <a:lnTo>
                    <a:pt x="303" y="3540"/>
                  </a:lnTo>
                  <a:cubicBezTo>
                    <a:pt x="326" y="3546"/>
                    <a:pt x="349" y="3548"/>
                    <a:pt x="372" y="3548"/>
                  </a:cubicBezTo>
                  <a:cubicBezTo>
                    <a:pt x="513" y="3548"/>
                    <a:pt x="648" y="3453"/>
                    <a:pt x="681" y="3301"/>
                  </a:cubicBezTo>
                  <a:lnTo>
                    <a:pt x="1386" y="428"/>
                  </a:lnTo>
                  <a:cubicBezTo>
                    <a:pt x="1424" y="252"/>
                    <a:pt x="1323" y="75"/>
                    <a:pt x="1147" y="37"/>
                  </a:cubicBezTo>
                  <a:lnTo>
                    <a:pt x="983" y="12"/>
                  </a:lnTo>
                  <a:cubicBezTo>
                    <a:pt x="955" y="4"/>
                    <a:pt x="926" y="0"/>
                    <a:pt x="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5"/>
            <p:cNvSpPr/>
            <p:nvPr/>
          </p:nvSpPr>
          <p:spPr>
            <a:xfrm>
              <a:off x="5168825" y="2239225"/>
              <a:ext cx="32475" cy="89225"/>
            </a:xfrm>
            <a:custGeom>
              <a:avLst/>
              <a:gdLst/>
              <a:ahLst/>
              <a:cxnLst/>
              <a:rect l="l" t="t" r="r" b="b"/>
              <a:pathLst>
                <a:path w="1299" h="3569" extrusionOk="0">
                  <a:moveTo>
                    <a:pt x="509" y="1"/>
                  </a:moveTo>
                  <a:cubicBezTo>
                    <a:pt x="487" y="1"/>
                    <a:pt x="465" y="3"/>
                    <a:pt x="442" y="8"/>
                  </a:cubicBezTo>
                  <a:lnTo>
                    <a:pt x="291" y="33"/>
                  </a:lnTo>
                  <a:cubicBezTo>
                    <a:pt x="114" y="58"/>
                    <a:pt x="1" y="234"/>
                    <a:pt x="39" y="411"/>
                  </a:cubicBezTo>
                  <a:lnTo>
                    <a:pt x="618" y="3309"/>
                  </a:lnTo>
                  <a:cubicBezTo>
                    <a:pt x="640" y="3463"/>
                    <a:pt x="777" y="3568"/>
                    <a:pt x="928" y="3568"/>
                  </a:cubicBezTo>
                  <a:cubicBezTo>
                    <a:pt x="951" y="3568"/>
                    <a:pt x="973" y="3566"/>
                    <a:pt x="996" y="3561"/>
                  </a:cubicBezTo>
                  <a:cubicBezTo>
                    <a:pt x="1173" y="3536"/>
                    <a:pt x="1299" y="3372"/>
                    <a:pt x="1261" y="3196"/>
                  </a:cubicBezTo>
                  <a:lnTo>
                    <a:pt x="820" y="272"/>
                  </a:lnTo>
                  <a:cubicBezTo>
                    <a:pt x="798" y="117"/>
                    <a:pt x="668" y="1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5"/>
            <p:cNvSpPr/>
            <p:nvPr/>
          </p:nvSpPr>
          <p:spPr>
            <a:xfrm>
              <a:off x="5252000" y="2231525"/>
              <a:ext cx="19875" cy="90125"/>
            </a:xfrm>
            <a:custGeom>
              <a:avLst/>
              <a:gdLst/>
              <a:ahLst/>
              <a:cxnLst/>
              <a:rect l="l" t="t" r="r" b="b"/>
              <a:pathLst>
                <a:path w="795" h="3605" extrusionOk="0">
                  <a:moveTo>
                    <a:pt x="316" y="1"/>
                  </a:moveTo>
                  <a:cubicBezTo>
                    <a:pt x="139" y="1"/>
                    <a:pt x="1" y="152"/>
                    <a:pt x="1" y="328"/>
                  </a:cubicBezTo>
                  <a:lnTo>
                    <a:pt x="51" y="3289"/>
                  </a:lnTo>
                  <a:cubicBezTo>
                    <a:pt x="51" y="3466"/>
                    <a:pt x="190" y="3604"/>
                    <a:pt x="379" y="3604"/>
                  </a:cubicBezTo>
                  <a:cubicBezTo>
                    <a:pt x="555" y="3604"/>
                    <a:pt x="694" y="3466"/>
                    <a:pt x="706" y="3289"/>
                  </a:cubicBezTo>
                  <a:lnTo>
                    <a:pt x="794" y="328"/>
                  </a:lnTo>
                  <a:cubicBezTo>
                    <a:pt x="794" y="152"/>
                    <a:pt x="65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5"/>
            <p:cNvSpPr/>
            <p:nvPr/>
          </p:nvSpPr>
          <p:spPr>
            <a:xfrm>
              <a:off x="5218300" y="2653400"/>
              <a:ext cx="95775" cy="73575"/>
            </a:xfrm>
            <a:custGeom>
              <a:avLst/>
              <a:gdLst/>
              <a:ahLst/>
              <a:cxnLst/>
              <a:rect l="l" t="t" r="r" b="b"/>
              <a:pathLst>
                <a:path w="3831" h="2943" extrusionOk="0">
                  <a:moveTo>
                    <a:pt x="1923" y="0"/>
                  </a:moveTo>
                  <a:cubicBezTo>
                    <a:pt x="1629" y="0"/>
                    <a:pt x="1331" y="89"/>
                    <a:pt x="1071" y="275"/>
                  </a:cubicBezTo>
                  <a:cubicBezTo>
                    <a:pt x="0" y="1019"/>
                    <a:pt x="378" y="2695"/>
                    <a:pt x="1676" y="2922"/>
                  </a:cubicBezTo>
                  <a:cubicBezTo>
                    <a:pt x="1762" y="2936"/>
                    <a:pt x="1847" y="2943"/>
                    <a:pt x="1930" y="2943"/>
                  </a:cubicBezTo>
                  <a:cubicBezTo>
                    <a:pt x="3077" y="2943"/>
                    <a:pt x="3830" y="1616"/>
                    <a:pt x="3125" y="628"/>
                  </a:cubicBezTo>
                  <a:cubicBezTo>
                    <a:pt x="2840" y="220"/>
                    <a:pt x="2386" y="0"/>
                    <a:pt x="1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5"/>
            <p:cNvSpPr/>
            <p:nvPr/>
          </p:nvSpPr>
          <p:spPr>
            <a:xfrm>
              <a:off x="5122200" y="2485750"/>
              <a:ext cx="158175" cy="217850"/>
            </a:xfrm>
            <a:custGeom>
              <a:avLst/>
              <a:gdLst/>
              <a:ahLst/>
              <a:cxnLst/>
              <a:rect l="l" t="t" r="r" b="b"/>
              <a:pathLst>
                <a:path w="6327" h="8714" extrusionOk="0">
                  <a:moveTo>
                    <a:pt x="1" y="0"/>
                  </a:moveTo>
                  <a:lnTo>
                    <a:pt x="5558" y="8569"/>
                  </a:lnTo>
                  <a:cubicBezTo>
                    <a:pt x="5613" y="8663"/>
                    <a:pt x="5717" y="8714"/>
                    <a:pt x="5824" y="8714"/>
                  </a:cubicBezTo>
                  <a:cubicBezTo>
                    <a:pt x="5889" y="8714"/>
                    <a:pt x="5955" y="8695"/>
                    <a:pt x="6012" y="8657"/>
                  </a:cubicBezTo>
                  <a:lnTo>
                    <a:pt x="6138" y="8569"/>
                  </a:lnTo>
                  <a:cubicBezTo>
                    <a:pt x="6289" y="8456"/>
                    <a:pt x="6327" y="8254"/>
                    <a:pt x="6213" y="81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5"/>
            <p:cNvSpPr/>
            <p:nvPr/>
          </p:nvSpPr>
          <p:spPr>
            <a:xfrm>
              <a:off x="5612075" y="2674425"/>
              <a:ext cx="90125" cy="19575"/>
            </a:xfrm>
            <a:custGeom>
              <a:avLst/>
              <a:gdLst/>
              <a:ahLst/>
              <a:cxnLst/>
              <a:rect l="l" t="t" r="r" b="b"/>
              <a:pathLst>
                <a:path w="3605" h="783" extrusionOk="0">
                  <a:moveTo>
                    <a:pt x="3288" y="1"/>
                  </a:moveTo>
                  <a:cubicBezTo>
                    <a:pt x="3280" y="1"/>
                    <a:pt x="3272" y="1"/>
                    <a:pt x="3264" y="1"/>
                  </a:cubicBezTo>
                  <a:lnTo>
                    <a:pt x="315" y="127"/>
                  </a:lnTo>
                  <a:cubicBezTo>
                    <a:pt x="139" y="127"/>
                    <a:pt x="0" y="279"/>
                    <a:pt x="0" y="455"/>
                  </a:cubicBezTo>
                  <a:lnTo>
                    <a:pt x="0" y="468"/>
                  </a:lnTo>
                  <a:cubicBezTo>
                    <a:pt x="13" y="644"/>
                    <a:pt x="152" y="783"/>
                    <a:pt x="328" y="783"/>
                  </a:cubicBezTo>
                  <a:lnTo>
                    <a:pt x="3277" y="783"/>
                  </a:lnTo>
                  <a:cubicBezTo>
                    <a:pt x="3466" y="783"/>
                    <a:pt x="3604" y="631"/>
                    <a:pt x="3604" y="442"/>
                  </a:cubicBezTo>
                  <a:lnTo>
                    <a:pt x="3604" y="316"/>
                  </a:lnTo>
                  <a:cubicBezTo>
                    <a:pt x="3604" y="135"/>
                    <a:pt x="3465" y="1"/>
                    <a:pt x="3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5"/>
            <p:cNvSpPr/>
            <p:nvPr/>
          </p:nvSpPr>
          <p:spPr>
            <a:xfrm>
              <a:off x="4811600" y="2666250"/>
              <a:ext cx="90125" cy="19575"/>
            </a:xfrm>
            <a:custGeom>
              <a:avLst/>
              <a:gdLst/>
              <a:ahLst/>
              <a:cxnLst/>
              <a:rect l="l" t="t" r="r" b="b"/>
              <a:pathLst>
                <a:path w="3605" h="783" extrusionOk="0">
                  <a:moveTo>
                    <a:pt x="353" y="1"/>
                  </a:moveTo>
                  <a:cubicBezTo>
                    <a:pt x="164" y="1"/>
                    <a:pt x="13" y="139"/>
                    <a:pt x="13" y="316"/>
                  </a:cubicBezTo>
                  <a:lnTo>
                    <a:pt x="13" y="454"/>
                  </a:lnTo>
                  <a:cubicBezTo>
                    <a:pt x="0" y="643"/>
                    <a:pt x="152" y="782"/>
                    <a:pt x="328" y="782"/>
                  </a:cubicBezTo>
                  <a:lnTo>
                    <a:pt x="3277" y="782"/>
                  </a:lnTo>
                  <a:cubicBezTo>
                    <a:pt x="3453" y="782"/>
                    <a:pt x="3604" y="643"/>
                    <a:pt x="3604" y="467"/>
                  </a:cubicBezTo>
                  <a:cubicBezTo>
                    <a:pt x="3604" y="291"/>
                    <a:pt x="3466" y="139"/>
                    <a:pt x="3289" y="127"/>
                  </a:cubicBezTo>
                  <a:lnTo>
                    <a:pt x="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0" name="Google Shape;1320;p45"/>
          <p:cNvSpPr txBox="1">
            <a:spLocks noGrp="1"/>
          </p:cNvSpPr>
          <p:nvPr>
            <p:ph type="ctrTitle" idx="2"/>
          </p:nvPr>
        </p:nvSpPr>
        <p:spPr>
          <a:xfrm>
            <a:off x="3623779" y="1801977"/>
            <a:ext cx="18813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OCTOBER 14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1321" name="Google Shape;1321;p45"/>
          <p:cNvSpPr txBox="1">
            <a:spLocks noGrp="1"/>
          </p:cNvSpPr>
          <p:nvPr>
            <p:ph type="ctrTitle"/>
          </p:nvPr>
        </p:nvSpPr>
        <p:spPr>
          <a:xfrm>
            <a:off x="1011829" y="1801977"/>
            <a:ext cx="18813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JUNE 2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1322" name="Google Shape;1322;p45"/>
          <p:cNvSpPr txBox="1">
            <a:spLocks noGrp="1"/>
          </p:cNvSpPr>
          <p:nvPr>
            <p:ph type="ctrTitle" idx="4"/>
          </p:nvPr>
        </p:nvSpPr>
        <p:spPr>
          <a:xfrm>
            <a:off x="6245202" y="1801977"/>
            <a:ext cx="18813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JANUARY 23</a:t>
            </a:r>
            <a:endParaRPr sz="16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49"/>
          <p:cNvSpPr txBox="1">
            <a:spLocks noGrp="1"/>
          </p:cNvSpPr>
          <p:nvPr>
            <p:ph type="body" idx="1"/>
          </p:nvPr>
        </p:nvSpPr>
        <p:spPr>
          <a:xfrm>
            <a:off x="597374" y="1438000"/>
            <a:ext cx="8082499" cy="25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Share Tech"/>
                <a:ea typeface="Share Tech"/>
                <a:cs typeface="Share Tech"/>
                <a:sym typeface="Share Tech"/>
              </a:rPr>
              <a:t>Microsoft Power BI</a:t>
            </a:r>
          </a:p>
          <a:p>
            <a:pPr marL="285750" indent="-285750"/>
            <a:endParaRPr lang="en-US" sz="1400">
              <a:latin typeface="Share Tech"/>
              <a:ea typeface="Share Tech"/>
              <a:cs typeface="Share Tech"/>
              <a:sym typeface="Share Tech"/>
            </a:endParaRPr>
          </a:p>
          <a:p>
            <a:pPr marL="285750" indent="-285750">
              <a:buClr>
                <a:schemeClr val="accent4"/>
              </a:buClr>
              <a:buSzPct val="100000"/>
            </a:pPr>
            <a:r>
              <a:rPr lang="en-US" sz="1400">
                <a:latin typeface="Share Tech"/>
                <a:ea typeface="Share Tech"/>
                <a:cs typeface="Share Tech"/>
                <a:sym typeface="Share Tech"/>
              </a:rPr>
              <a:t>Download Power BI Desktop </a:t>
            </a:r>
            <a:r>
              <a:rPr lang="en-US" sz="1400">
                <a:latin typeface="Share Tech"/>
                <a:ea typeface="Share Tech"/>
                <a:cs typeface="Share Tech"/>
                <a:sym typeface="Share Tech"/>
                <a:hlinkClick r:id="rId3"/>
              </a:rPr>
              <a:t>&lt;https://www.microsoft.com/pt-br/power-platform/products/power-bi/downloads</a:t>
            </a:r>
            <a:r>
              <a:rPr lang="en-US" sz="1400">
                <a:latin typeface="Share Tech"/>
                <a:ea typeface="Share Tech"/>
                <a:cs typeface="Share Tech"/>
                <a:sym typeface="Share Tech"/>
              </a:rPr>
              <a:t>&gt; </a:t>
            </a:r>
          </a:p>
          <a:p>
            <a:pPr marL="0" indent="0">
              <a:buClr>
                <a:schemeClr val="accent4"/>
              </a:buClr>
              <a:buSzPct val="100000"/>
              <a:buNone/>
            </a:pPr>
            <a:r>
              <a:rPr lang="en-US" sz="1400">
                <a:latin typeface="Share Tech"/>
                <a:ea typeface="Share Tech"/>
                <a:cs typeface="Share Tech"/>
                <a:sym typeface="Share Tech"/>
              </a:rPr>
              <a:t>   </a:t>
            </a:r>
          </a:p>
          <a:p>
            <a:pPr marL="285750" indent="-285750">
              <a:buClr>
                <a:schemeClr val="accent4"/>
              </a:buClr>
              <a:buSzPct val="100000"/>
            </a:pPr>
            <a:endParaRPr lang="en-US" sz="1400"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Share Tech"/>
                <a:ea typeface="Share Tech"/>
                <a:cs typeface="Share Tech"/>
                <a:sym typeface="Share Tech"/>
              </a:rPr>
              <a:t>Datasets</a:t>
            </a:r>
            <a:endParaRPr sz="1800"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r>
              <a:rPr lang="en-US" sz="1400" b="1"/>
              <a:t>UFO Sightings </a:t>
            </a:r>
            <a:r>
              <a:rPr lang="en-US" sz="1400"/>
              <a:t>- Table containing 80,000+ records of UFO sightings between 1949 and 2014 &lt;</a:t>
            </a:r>
            <a:r>
              <a:rPr lang="en-US" sz="1400">
                <a:hlinkClick r:id="rId4"/>
              </a:rPr>
              <a:t>https://mavenanalytics.io/data-playground?page=12&amp;pageSize=5</a:t>
            </a:r>
            <a:r>
              <a:rPr lang="en-US" sz="1400"/>
              <a:t>&gt;</a:t>
            </a: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endParaRPr lang="en-US" sz="1400"/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endParaRPr lang="en-US" sz="1400"/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endParaRPr lang="en-US" sz="1400"/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aven Pro"/>
              <a:buChar char="●"/>
            </a:pPr>
            <a:endParaRPr lang="en-US" sz="1400"/>
          </a:p>
        </p:txBody>
      </p:sp>
      <p:sp>
        <p:nvSpPr>
          <p:cNvPr id="1580" name="Google Shape;1580;p4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47"/>
          <p:cNvSpPr txBox="1">
            <a:spLocks noGrp="1"/>
          </p:cNvSpPr>
          <p:nvPr>
            <p:ph type="ctrTitle"/>
          </p:nvPr>
        </p:nvSpPr>
        <p:spPr>
          <a:xfrm>
            <a:off x="1561650" y="1236826"/>
            <a:ext cx="6020700" cy="8787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OBRIGADA</a:t>
            </a:r>
            <a:endParaRPr/>
          </a:p>
        </p:txBody>
      </p:sp>
      <p:sp>
        <p:nvSpPr>
          <p:cNvPr id="1355" name="Google Shape;1355;p47"/>
          <p:cNvSpPr txBox="1">
            <a:spLocks noGrp="1"/>
          </p:cNvSpPr>
          <p:nvPr>
            <p:ph type="subTitle" idx="1"/>
          </p:nvPr>
        </p:nvSpPr>
        <p:spPr>
          <a:xfrm>
            <a:off x="1561650" y="2009996"/>
            <a:ext cx="5954371" cy="1466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Ficou com alguma duvida?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Octavio - linkedin.com/in/</a:t>
            </a:r>
            <a:r>
              <a:rPr lang="en-US" err="1"/>
              <a:t>octavioabn</a:t>
            </a:r>
            <a:endParaRPr lang="en-US"/>
          </a:p>
          <a:p>
            <a:pPr marL="0" indent="0"/>
            <a:r>
              <a:rPr lang="en-US"/>
              <a:t>Beatriz - linkedin.com/in/</a:t>
            </a:r>
            <a:r>
              <a:rPr lang="en-US" err="1"/>
              <a:t>beatrizmsrodrigues</a:t>
            </a: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7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8" name="Google Shape;1358;p47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359" name="Google Shape;1359;p4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2" name="Google Shape;1362;p47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7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1381" name="Google Shape;1381;p48"/>
          <p:cNvGrpSpPr/>
          <p:nvPr/>
        </p:nvGrpSpPr>
        <p:grpSpPr>
          <a:xfrm>
            <a:off x="948567" y="1289119"/>
            <a:ext cx="2775273" cy="1140368"/>
            <a:chOff x="2144000" y="736675"/>
            <a:chExt cx="2165475" cy="889800"/>
          </a:xfrm>
        </p:grpSpPr>
        <p:sp>
          <p:nvSpPr>
            <p:cNvPr id="1382" name="Google Shape;1382;p48"/>
            <p:cNvSpPr/>
            <p:nvPr/>
          </p:nvSpPr>
          <p:spPr>
            <a:xfrm>
              <a:off x="2341825" y="750300"/>
              <a:ext cx="1967025" cy="25"/>
            </a:xfrm>
            <a:custGeom>
              <a:avLst/>
              <a:gdLst/>
              <a:ahLst/>
              <a:cxnLst/>
              <a:rect l="l" t="t" r="r" b="b"/>
              <a:pathLst>
                <a:path w="78681" h="1" extrusionOk="0">
                  <a:moveTo>
                    <a:pt x="1" y="0"/>
                  </a:moveTo>
                  <a:lnTo>
                    <a:pt x="7868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2341825" y="748100"/>
              <a:ext cx="1967025" cy="4100"/>
            </a:xfrm>
            <a:custGeom>
              <a:avLst/>
              <a:gdLst/>
              <a:ahLst/>
              <a:cxnLst/>
              <a:rect l="l" t="t" r="r" b="b"/>
              <a:pathLst>
                <a:path w="78681" h="164" extrusionOk="0">
                  <a:moveTo>
                    <a:pt x="1" y="0"/>
                  </a:moveTo>
                  <a:lnTo>
                    <a:pt x="1" y="164"/>
                  </a:lnTo>
                  <a:lnTo>
                    <a:pt x="78680" y="164"/>
                  </a:lnTo>
                  <a:lnTo>
                    <a:pt x="786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2144300" y="738000"/>
              <a:ext cx="24300" cy="56425"/>
            </a:xfrm>
            <a:custGeom>
              <a:avLst/>
              <a:gdLst/>
              <a:ahLst/>
              <a:cxnLst/>
              <a:rect l="l" t="t" r="r" b="b"/>
              <a:pathLst>
                <a:path w="972" h="2257" extrusionOk="0">
                  <a:moveTo>
                    <a:pt x="1" y="1"/>
                  </a:moveTo>
                  <a:lnTo>
                    <a:pt x="1" y="429"/>
                  </a:lnTo>
                  <a:lnTo>
                    <a:pt x="455" y="429"/>
                  </a:lnTo>
                  <a:lnTo>
                    <a:pt x="455" y="2256"/>
                  </a:lnTo>
                  <a:lnTo>
                    <a:pt x="971" y="2256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2178325" y="736675"/>
              <a:ext cx="48550" cy="58775"/>
            </a:xfrm>
            <a:custGeom>
              <a:avLst/>
              <a:gdLst/>
              <a:ahLst/>
              <a:cxnLst/>
              <a:rect l="l" t="t" r="r" b="b"/>
              <a:pathLst>
                <a:path w="1942" h="2351" extrusionOk="0">
                  <a:moveTo>
                    <a:pt x="971" y="467"/>
                  </a:moveTo>
                  <a:cubicBezTo>
                    <a:pt x="1097" y="467"/>
                    <a:pt x="1223" y="526"/>
                    <a:pt x="1299" y="646"/>
                  </a:cubicBezTo>
                  <a:cubicBezTo>
                    <a:pt x="1387" y="810"/>
                    <a:pt x="1425" y="999"/>
                    <a:pt x="1412" y="1188"/>
                  </a:cubicBezTo>
                  <a:cubicBezTo>
                    <a:pt x="1425" y="1377"/>
                    <a:pt x="1387" y="1566"/>
                    <a:pt x="1299" y="1742"/>
                  </a:cubicBezTo>
                  <a:cubicBezTo>
                    <a:pt x="1223" y="1856"/>
                    <a:pt x="1097" y="1912"/>
                    <a:pt x="971" y="1912"/>
                  </a:cubicBezTo>
                  <a:cubicBezTo>
                    <a:pt x="845" y="1912"/>
                    <a:pt x="719" y="1856"/>
                    <a:pt x="643" y="1742"/>
                  </a:cubicBezTo>
                  <a:cubicBezTo>
                    <a:pt x="555" y="1566"/>
                    <a:pt x="517" y="1377"/>
                    <a:pt x="530" y="1188"/>
                  </a:cubicBezTo>
                  <a:cubicBezTo>
                    <a:pt x="517" y="999"/>
                    <a:pt x="555" y="810"/>
                    <a:pt x="643" y="646"/>
                  </a:cubicBezTo>
                  <a:cubicBezTo>
                    <a:pt x="719" y="526"/>
                    <a:pt x="845" y="467"/>
                    <a:pt x="971" y="467"/>
                  </a:cubicBezTo>
                  <a:close/>
                  <a:moveTo>
                    <a:pt x="969" y="0"/>
                  </a:moveTo>
                  <a:cubicBezTo>
                    <a:pt x="798" y="0"/>
                    <a:pt x="625" y="48"/>
                    <a:pt x="467" y="142"/>
                  </a:cubicBezTo>
                  <a:cubicBezTo>
                    <a:pt x="316" y="243"/>
                    <a:pt x="202" y="381"/>
                    <a:pt x="127" y="545"/>
                  </a:cubicBezTo>
                  <a:cubicBezTo>
                    <a:pt x="39" y="747"/>
                    <a:pt x="1" y="961"/>
                    <a:pt x="1" y="1175"/>
                  </a:cubicBezTo>
                  <a:cubicBezTo>
                    <a:pt x="1" y="1390"/>
                    <a:pt x="39" y="1604"/>
                    <a:pt x="127" y="1805"/>
                  </a:cubicBezTo>
                  <a:cubicBezTo>
                    <a:pt x="202" y="1969"/>
                    <a:pt x="316" y="2108"/>
                    <a:pt x="467" y="2209"/>
                  </a:cubicBezTo>
                  <a:cubicBezTo>
                    <a:pt x="618" y="2303"/>
                    <a:pt x="791" y="2350"/>
                    <a:pt x="965" y="2350"/>
                  </a:cubicBezTo>
                  <a:cubicBezTo>
                    <a:pt x="1138" y="2350"/>
                    <a:pt x="1311" y="2303"/>
                    <a:pt x="1462" y="2209"/>
                  </a:cubicBezTo>
                  <a:cubicBezTo>
                    <a:pt x="1614" y="2108"/>
                    <a:pt x="1740" y="1969"/>
                    <a:pt x="1815" y="1805"/>
                  </a:cubicBezTo>
                  <a:cubicBezTo>
                    <a:pt x="1904" y="1604"/>
                    <a:pt x="1941" y="1390"/>
                    <a:pt x="1929" y="1175"/>
                  </a:cubicBezTo>
                  <a:cubicBezTo>
                    <a:pt x="1941" y="961"/>
                    <a:pt x="1904" y="747"/>
                    <a:pt x="1815" y="545"/>
                  </a:cubicBezTo>
                  <a:cubicBezTo>
                    <a:pt x="1740" y="381"/>
                    <a:pt x="1614" y="243"/>
                    <a:pt x="1462" y="142"/>
                  </a:cubicBezTo>
                  <a:cubicBezTo>
                    <a:pt x="1311" y="48"/>
                    <a:pt x="1141" y="0"/>
                    <a:pt x="9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2232825" y="736800"/>
              <a:ext cx="48550" cy="58525"/>
            </a:xfrm>
            <a:custGeom>
              <a:avLst/>
              <a:gdLst/>
              <a:ahLst/>
              <a:cxnLst/>
              <a:rect l="l" t="t" r="r" b="b"/>
              <a:pathLst>
                <a:path w="1942" h="2341" extrusionOk="0">
                  <a:moveTo>
                    <a:pt x="984" y="465"/>
                  </a:moveTo>
                  <a:cubicBezTo>
                    <a:pt x="1110" y="465"/>
                    <a:pt x="1236" y="528"/>
                    <a:pt x="1299" y="641"/>
                  </a:cubicBezTo>
                  <a:cubicBezTo>
                    <a:pt x="1387" y="805"/>
                    <a:pt x="1425" y="994"/>
                    <a:pt x="1412" y="1183"/>
                  </a:cubicBezTo>
                  <a:cubicBezTo>
                    <a:pt x="1425" y="1372"/>
                    <a:pt x="1387" y="1561"/>
                    <a:pt x="1299" y="1737"/>
                  </a:cubicBezTo>
                  <a:lnTo>
                    <a:pt x="1299" y="1725"/>
                  </a:lnTo>
                  <a:cubicBezTo>
                    <a:pt x="1236" y="1838"/>
                    <a:pt x="1110" y="1914"/>
                    <a:pt x="984" y="1914"/>
                  </a:cubicBezTo>
                  <a:cubicBezTo>
                    <a:pt x="858" y="1914"/>
                    <a:pt x="732" y="1838"/>
                    <a:pt x="669" y="1737"/>
                  </a:cubicBezTo>
                  <a:cubicBezTo>
                    <a:pt x="580" y="1561"/>
                    <a:pt x="530" y="1372"/>
                    <a:pt x="555" y="1183"/>
                  </a:cubicBezTo>
                  <a:cubicBezTo>
                    <a:pt x="530" y="994"/>
                    <a:pt x="580" y="805"/>
                    <a:pt x="669" y="641"/>
                  </a:cubicBezTo>
                  <a:cubicBezTo>
                    <a:pt x="732" y="528"/>
                    <a:pt x="858" y="465"/>
                    <a:pt x="984" y="465"/>
                  </a:cubicBezTo>
                  <a:close/>
                  <a:moveTo>
                    <a:pt x="989" y="1"/>
                  </a:moveTo>
                  <a:cubicBezTo>
                    <a:pt x="640" y="1"/>
                    <a:pt x="302" y="198"/>
                    <a:pt x="139" y="540"/>
                  </a:cubicBezTo>
                  <a:cubicBezTo>
                    <a:pt x="39" y="742"/>
                    <a:pt x="1" y="956"/>
                    <a:pt x="13" y="1170"/>
                  </a:cubicBezTo>
                  <a:cubicBezTo>
                    <a:pt x="1" y="1385"/>
                    <a:pt x="39" y="1599"/>
                    <a:pt x="139" y="1800"/>
                  </a:cubicBezTo>
                  <a:cubicBezTo>
                    <a:pt x="202" y="1964"/>
                    <a:pt x="328" y="2103"/>
                    <a:pt x="480" y="2204"/>
                  </a:cubicBezTo>
                  <a:cubicBezTo>
                    <a:pt x="633" y="2296"/>
                    <a:pt x="800" y="2340"/>
                    <a:pt x="965" y="2340"/>
                  </a:cubicBezTo>
                  <a:cubicBezTo>
                    <a:pt x="1315" y="2340"/>
                    <a:pt x="1652" y="2143"/>
                    <a:pt x="1815" y="1800"/>
                  </a:cubicBezTo>
                  <a:cubicBezTo>
                    <a:pt x="1903" y="1599"/>
                    <a:pt x="1941" y="1385"/>
                    <a:pt x="1941" y="1170"/>
                  </a:cubicBezTo>
                  <a:cubicBezTo>
                    <a:pt x="1941" y="956"/>
                    <a:pt x="1903" y="742"/>
                    <a:pt x="1815" y="540"/>
                  </a:cubicBezTo>
                  <a:cubicBezTo>
                    <a:pt x="1740" y="376"/>
                    <a:pt x="1626" y="238"/>
                    <a:pt x="1475" y="137"/>
                  </a:cubicBezTo>
                  <a:cubicBezTo>
                    <a:pt x="1322" y="44"/>
                    <a:pt x="1154" y="1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2342775" y="888600"/>
              <a:ext cx="1966700" cy="25"/>
            </a:xfrm>
            <a:custGeom>
              <a:avLst/>
              <a:gdLst/>
              <a:ahLst/>
              <a:cxnLst/>
              <a:rect l="l" t="t" r="r" b="b"/>
              <a:pathLst>
                <a:path w="78668" h="1" extrusionOk="0">
                  <a:moveTo>
                    <a:pt x="0" y="0"/>
                  </a:moveTo>
                  <a:lnTo>
                    <a:pt x="7866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8"/>
            <p:cNvSpPr/>
            <p:nvPr/>
          </p:nvSpPr>
          <p:spPr>
            <a:xfrm>
              <a:off x="2342775" y="886700"/>
              <a:ext cx="1966700" cy="4125"/>
            </a:xfrm>
            <a:custGeom>
              <a:avLst/>
              <a:gdLst/>
              <a:ahLst/>
              <a:cxnLst/>
              <a:rect l="l" t="t" r="r" b="b"/>
              <a:pathLst>
                <a:path w="78668" h="165" extrusionOk="0">
                  <a:moveTo>
                    <a:pt x="0" y="0"/>
                  </a:moveTo>
                  <a:lnTo>
                    <a:pt x="0" y="164"/>
                  </a:lnTo>
                  <a:lnTo>
                    <a:pt x="78668" y="164"/>
                  </a:lnTo>
                  <a:lnTo>
                    <a:pt x="78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2144950" y="875350"/>
              <a:ext cx="45075" cy="57675"/>
            </a:xfrm>
            <a:custGeom>
              <a:avLst/>
              <a:gdLst/>
              <a:ahLst/>
              <a:cxnLst/>
              <a:rect l="l" t="t" r="r" b="b"/>
              <a:pathLst>
                <a:path w="1803" h="2307" extrusionOk="0">
                  <a:moveTo>
                    <a:pt x="895" y="1"/>
                  </a:moveTo>
                  <a:cubicBezTo>
                    <a:pt x="706" y="1"/>
                    <a:pt x="529" y="39"/>
                    <a:pt x="366" y="114"/>
                  </a:cubicBezTo>
                  <a:cubicBezTo>
                    <a:pt x="214" y="177"/>
                    <a:pt x="88" y="291"/>
                    <a:pt x="0" y="429"/>
                  </a:cubicBezTo>
                  <a:lnTo>
                    <a:pt x="378" y="669"/>
                  </a:lnTo>
                  <a:cubicBezTo>
                    <a:pt x="429" y="593"/>
                    <a:pt x="492" y="543"/>
                    <a:pt x="580" y="505"/>
                  </a:cubicBezTo>
                  <a:cubicBezTo>
                    <a:pt x="655" y="467"/>
                    <a:pt x="756" y="442"/>
                    <a:pt x="844" y="442"/>
                  </a:cubicBezTo>
                  <a:cubicBezTo>
                    <a:pt x="933" y="442"/>
                    <a:pt x="1033" y="467"/>
                    <a:pt x="1109" y="517"/>
                  </a:cubicBezTo>
                  <a:cubicBezTo>
                    <a:pt x="1172" y="568"/>
                    <a:pt x="1210" y="643"/>
                    <a:pt x="1197" y="732"/>
                  </a:cubicBezTo>
                  <a:cubicBezTo>
                    <a:pt x="1197" y="795"/>
                    <a:pt x="1185" y="858"/>
                    <a:pt x="1159" y="921"/>
                  </a:cubicBezTo>
                  <a:cubicBezTo>
                    <a:pt x="1109" y="996"/>
                    <a:pt x="1046" y="1072"/>
                    <a:pt x="970" y="1148"/>
                  </a:cubicBezTo>
                  <a:lnTo>
                    <a:pt x="101" y="1967"/>
                  </a:lnTo>
                  <a:lnTo>
                    <a:pt x="101" y="2307"/>
                  </a:lnTo>
                  <a:lnTo>
                    <a:pt x="1802" y="2307"/>
                  </a:lnTo>
                  <a:lnTo>
                    <a:pt x="1802" y="1878"/>
                  </a:lnTo>
                  <a:lnTo>
                    <a:pt x="832" y="1878"/>
                  </a:lnTo>
                  <a:lnTo>
                    <a:pt x="1348" y="1387"/>
                  </a:lnTo>
                  <a:cubicBezTo>
                    <a:pt x="1474" y="1274"/>
                    <a:pt x="1575" y="1160"/>
                    <a:pt x="1651" y="1022"/>
                  </a:cubicBezTo>
                  <a:cubicBezTo>
                    <a:pt x="1701" y="908"/>
                    <a:pt x="1726" y="795"/>
                    <a:pt x="1726" y="669"/>
                  </a:cubicBezTo>
                  <a:cubicBezTo>
                    <a:pt x="1726" y="543"/>
                    <a:pt x="1689" y="417"/>
                    <a:pt x="1626" y="316"/>
                  </a:cubicBezTo>
                  <a:cubicBezTo>
                    <a:pt x="1550" y="215"/>
                    <a:pt x="1449" y="139"/>
                    <a:pt x="1336" y="89"/>
                  </a:cubicBezTo>
                  <a:cubicBezTo>
                    <a:pt x="1185" y="26"/>
                    <a:pt x="1046" y="1"/>
                    <a:pt x="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2194075" y="875600"/>
              <a:ext cx="50750" cy="58450"/>
            </a:xfrm>
            <a:custGeom>
              <a:avLst/>
              <a:gdLst/>
              <a:ahLst/>
              <a:cxnLst/>
              <a:rect l="l" t="t" r="r" b="b"/>
              <a:pathLst>
                <a:path w="2030" h="2338" extrusionOk="0">
                  <a:moveTo>
                    <a:pt x="1015" y="451"/>
                  </a:moveTo>
                  <a:cubicBezTo>
                    <a:pt x="1138" y="451"/>
                    <a:pt x="1261" y="507"/>
                    <a:pt x="1337" y="621"/>
                  </a:cubicBezTo>
                  <a:cubicBezTo>
                    <a:pt x="1425" y="797"/>
                    <a:pt x="1475" y="986"/>
                    <a:pt x="1463" y="1175"/>
                  </a:cubicBezTo>
                  <a:cubicBezTo>
                    <a:pt x="1475" y="1364"/>
                    <a:pt x="1425" y="1553"/>
                    <a:pt x="1337" y="1717"/>
                  </a:cubicBezTo>
                  <a:cubicBezTo>
                    <a:pt x="1261" y="1837"/>
                    <a:pt x="1138" y="1897"/>
                    <a:pt x="1015" y="1897"/>
                  </a:cubicBezTo>
                  <a:cubicBezTo>
                    <a:pt x="892" y="1897"/>
                    <a:pt x="769" y="1837"/>
                    <a:pt x="694" y="1717"/>
                  </a:cubicBezTo>
                  <a:cubicBezTo>
                    <a:pt x="606" y="1553"/>
                    <a:pt x="568" y="1364"/>
                    <a:pt x="580" y="1175"/>
                  </a:cubicBezTo>
                  <a:cubicBezTo>
                    <a:pt x="568" y="986"/>
                    <a:pt x="606" y="797"/>
                    <a:pt x="694" y="621"/>
                  </a:cubicBezTo>
                  <a:cubicBezTo>
                    <a:pt x="769" y="507"/>
                    <a:pt x="892" y="451"/>
                    <a:pt x="1015" y="451"/>
                  </a:cubicBezTo>
                  <a:close/>
                  <a:moveTo>
                    <a:pt x="1015" y="0"/>
                  </a:moveTo>
                  <a:cubicBezTo>
                    <a:pt x="842" y="0"/>
                    <a:pt x="669" y="48"/>
                    <a:pt x="517" y="142"/>
                  </a:cubicBezTo>
                  <a:cubicBezTo>
                    <a:pt x="366" y="230"/>
                    <a:pt x="253" y="369"/>
                    <a:pt x="177" y="533"/>
                  </a:cubicBezTo>
                  <a:cubicBezTo>
                    <a:pt x="1" y="936"/>
                    <a:pt x="1" y="1390"/>
                    <a:pt x="177" y="1793"/>
                  </a:cubicBezTo>
                  <a:cubicBezTo>
                    <a:pt x="253" y="1957"/>
                    <a:pt x="366" y="2095"/>
                    <a:pt x="517" y="2196"/>
                  </a:cubicBezTo>
                  <a:cubicBezTo>
                    <a:pt x="669" y="2291"/>
                    <a:pt x="842" y="2338"/>
                    <a:pt x="1015" y="2338"/>
                  </a:cubicBezTo>
                  <a:cubicBezTo>
                    <a:pt x="1188" y="2338"/>
                    <a:pt x="1362" y="2291"/>
                    <a:pt x="1513" y="2196"/>
                  </a:cubicBezTo>
                  <a:cubicBezTo>
                    <a:pt x="1664" y="2108"/>
                    <a:pt x="1790" y="1969"/>
                    <a:pt x="1853" y="1805"/>
                  </a:cubicBezTo>
                  <a:cubicBezTo>
                    <a:pt x="2030" y="1402"/>
                    <a:pt x="2030" y="949"/>
                    <a:pt x="1853" y="545"/>
                  </a:cubicBezTo>
                  <a:cubicBezTo>
                    <a:pt x="1790" y="381"/>
                    <a:pt x="1664" y="243"/>
                    <a:pt x="1513" y="142"/>
                  </a:cubicBezTo>
                  <a:cubicBezTo>
                    <a:pt x="1362" y="48"/>
                    <a:pt x="1188" y="0"/>
                    <a:pt x="10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2248900" y="875200"/>
              <a:ext cx="50425" cy="58625"/>
            </a:xfrm>
            <a:custGeom>
              <a:avLst/>
              <a:gdLst/>
              <a:ahLst/>
              <a:cxnLst/>
              <a:rect l="l" t="t" r="r" b="b"/>
              <a:pathLst>
                <a:path w="2017" h="2345" extrusionOk="0">
                  <a:moveTo>
                    <a:pt x="1002" y="467"/>
                  </a:moveTo>
                  <a:cubicBezTo>
                    <a:pt x="1125" y="467"/>
                    <a:pt x="1248" y="523"/>
                    <a:pt x="1323" y="637"/>
                  </a:cubicBezTo>
                  <a:cubicBezTo>
                    <a:pt x="1412" y="813"/>
                    <a:pt x="1462" y="1002"/>
                    <a:pt x="1449" y="1191"/>
                  </a:cubicBezTo>
                  <a:cubicBezTo>
                    <a:pt x="1462" y="1380"/>
                    <a:pt x="1412" y="1569"/>
                    <a:pt x="1323" y="1733"/>
                  </a:cubicBezTo>
                  <a:lnTo>
                    <a:pt x="1336" y="1733"/>
                  </a:lnTo>
                  <a:cubicBezTo>
                    <a:pt x="1260" y="1847"/>
                    <a:pt x="1134" y="1903"/>
                    <a:pt x="1010" y="1903"/>
                  </a:cubicBezTo>
                  <a:cubicBezTo>
                    <a:pt x="886" y="1903"/>
                    <a:pt x="763" y="1847"/>
                    <a:pt x="693" y="1733"/>
                  </a:cubicBezTo>
                  <a:cubicBezTo>
                    <a:pt x="593" y="1569"/>
                    <a:pt x="555" y="1380"/>
                    <a:pt x="567" y="1191"/>
                  </a:cubicBezTo>
                  <a:cubicBezTo>
                    <a:pt x="555" y="1002"/>
                    <a:pt x="593" y="813"/>
                    <a:pt x="681" y="637"/>
                  </a:cubicBezTo>
                  <a:cubicBezTo>
                    <a:pt x="756" y="523"/>
                    <a:pt x="879" y="467"/>
                    <a:pt x="1002" y="467"/>
                  </a:cubicBezTo>
                  <a:close/>
                  <a:moveTo>
                    <a:pt x="1001" y="1"/>
                  </a:moveTo>
                  <a:cubicBezTo>
                    <a:pt x="832" y="1"/>
                    <a:pt x="660" y="47"/>
                    <a:pt x="504" y="145"/>
                  </a:cubicBezTo>
                  <a:cubicBezTo>
                    <a:pt x="353" y="246"/>
                    <a:pt x="240" y="385"/>
                    <a:pt x="164" y="549"/>
                  </a:cubicBezTo>
                  <a:cubicBezTo>
                    <a:pt x="0" y="952"/>
                    <a:pt x="0" y="1406"/>
                    <a:pt x="164" y="1809"/>
                  </a:cubicBezTo>
                  <a:cubicBezTo>
                    <a:pt x="240" y="1973"/>
                    <a:pt x="353" y="2111"/>
                    <a:pt x="504" y="2212"/>
                  </a:cubicBezTo>
                  <a:cubicBezTo>
                    <a:pt x="656" y="2300"/>
                    <a:pt x="829" y="2344"/>
                    <a:pt x="1002" y="2344"/>
                  </a:cubicBezTo>
                  <a:cubicBezTo>
                    <a:pt x="1175" y="2344"/>
                    <a:pt x="1349" y="2300"/>
                    <a:pt x="1500" y="2212"/>
                  </a:cubicBezTo>
                  <a:cubicBezTo>
                    <a:pt x="1651" y="2111"/>
                    <a:pt x="1777" y="1973"/>
                    <a:pt x="1840" y="1809"/>
                  </a:cubicBezTo>
                  <a:cubicBezTo>
                    <a:pt x="2017" y="1406"/>
                    <a:pt x="2017" y="952"/>
                    <a:pt x="1840" y="549"/>
                  </a:cubicBezTo>
                  <a:cubicBezTo>
                    <a:pt x="1687" y="200"/>
                    <a:pt x="1351" y="1"/>
                    <a:pt x="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8"/>
            <p:cNvSpPr/>
            <p:nvPr/>
          </p:nvSpPr>
          <p:spPr>
            <a:xfrm>
              <a:off x="2342450" y="1027200"/>
              <a:ext cx="1966725" cy="25"/>
            </a:xfrm>
            <a:custGeom>
              <a:avLst/>
              <a:gdLst/>
              <a:ahLst/>
              <a:cxnLst/>
              <a:rect l="l" t="t" r="r" b="b"/>
              <a:pathLst>
                <a:path w="78669" h="1" extrusionOk="0">
                  <a:moveTo>
                    <a:pt x="1" y="0"/>
                  </a:moveTo>
                  <a:lnTo>
                    <a:pt x="7866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2342450" y="1025300"/>
              <a:ext cx="1966725" cy="3825"/>
            </a:xfrm>
            <a:custGeom>
              <a:avLst/>
              <a:gdLst/>
              <a:ahLst/>
              <a:cxnLst/>
              <a:rect l="l" t="t" r="r" b="b"/>
              <a:pathLst>
                <a:path w="78669" h="153" extrusionOk="0">
                  <a:moveTo>
                    <a:pt x="1" y="1"/>
                  </a:moveTo>
                  <a:lnTo>
                    <a:pt x="1" y="152"/>
                  </a:lnTo>
                  <a:lnTo>
                    <a:pt x="78668" y="152"/>
                  </a:lnTo>
                  <a:lnTo>
                    <a:pt x="78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2144000" y="1015225"/>
              <a:ext cx="45075" cy="57100"/>
            </a:xfrm>
            <a:custGeom>
              <a:avLst/>
              <a:gdLst/>
              <a:ahLst/>
              <a:cxnLst/>
              <a:rect l="l" t="t" r="r" b="b"/>
              <a:pathLst>
                <a:path w="1803" h="2284" extrusionOk="0">
                  <a:moveTo>
                    <a:pt x="126" y="1"/>
                  </a:moveTo>
                  <a:lnTo>
                    <a:pt x="126" y="416"/>
                  </a:lnTo>
                  <a:lnTo>
                    <a:pt x="1084" y="416"/>
                  </a:lnTo>
                  <a:lnTo>
                    <a:pt x="618" y="946"/>
                  </a:lnTo>
                  <a:lnTo>
                    <a:pt x="618" y="1286"/>
                  </a:lnTo>
                  <a:lnTo>
                    <a:pt x="857" y="1286"/>
                  </a:lnTo>
                  <a:cubicBezTo>
                    <a:pt x="1134" y="1286"/>
                    <a:pt x="1273" y="1387"/>
                    <a:pt x="1273" y="1563"/>
                  </a:cubicBezTo>
                  <a:cubicBezTo>
                    <a:pt x="1273" y="1651"/>
                    <a:pt x="1235" y="1740"/>
                    <a:pt x="1160" y="1777"/>
                  </a:cubicBezTo>
                  <a:cubicBezTo>
                    <a:pt x="1086" y="1830"/>
                    <a:pt x="995" y="1856"/>
                    <a:pt x="901" y="1856"/>
                  </a:cubicBezTo>
                  <a:cubicBezTo>
                    <a:pt x="882" y="1856"/>
                    <a:pt x="863" y="1855"/>
                    <a:pt x="845" y="1853"/>
                  </a:cubicBezTo>
                  <a:cubicBezTo>
                    <a:pt x="731" y="1853"/>
                    <a:pt x="618" y="1840"/>
                    <a:pt x="504" y="1803"/>
                  </a:cubicBezTo>
                  <a:cubicBezTo>
                    <a:pt x="391" y="1765"/>
                    <a:pt x="290" y="1714"/>
                    <a:pt x="202" y="1651"/>
                  </a:cubicBezTo>
                  <a:lnTo>
                    <a:pt x="0" y="2042"/>
                  </a:lnTo>
                  <a:cubicBezTo>
                    <a:pt x="114" y="2130"/>
                    <a:pt x="252" y="2193"/>
                    <a:pt x="391" y="2218"/>
                  </a:cubicBezTo>
                  <a:cubicBezTo>
                    <a:pt x="542" y="2269"/>
                    <a:pt x="706" y="2281"/>
                    <a:pt x="870" y="2281"/>
                  </a:cubicBezTo>
                  <a:cubicBezTo>
                    <a:pt x="893" y="2283"/>
                    <a:pt x="915" y="2284"/>
                    <a:pt x="938" y="2284"/>
                  </a:cubicBezTo>
                  <a:cubicBezTo>
                    <a:pt x="1092" y="2284"/>
                    <a:pt x="1244" y="2248"/>
                    <a:pt x="1386" y="2193"/>
                  </a:cubicBezTo>
                  <a:cubicBezTo>
                    <a:pt x="1512" y="2130"/>
                    <a:pt x="1613" y="2042"/>
                    <a:pt x="1701" y="1916"/>
                  </a:cubicBezTo>
                  <a:cubicBezTo>
                    <a:pt x="1764" y="1815"/>
                    <a:pt x="1802" y="1689"/>
                    <a:pt x="1802" y="1563"/>
                  </a:cubicBezTo>
                  <a:cubicBezTo>
                    <a:pt x="1802" y="1399"/>
                    <a:pt x="1752" y="1248"/>
                    <a:pt x="1638" y="1135"/>
                  </a:cubicBezTo>
                  <a:cubicBezTo>
                    <a:pt x="1512" y="1009"/>
                    <a:pt x="1361" y="933"/>
                    <a:pt x="1185" y="908"/>
                  </a:cubicBezTo>
                  <a:lnTo>
                    <a:pt x="1701" y="328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2193775" y="1013900"/>
              <a:ext cx="50425" cy="58450"/>
            </a:xfrm>
            <a:custGeom>
              <a:avLst/>
              <a:gdLst/>
              <a:ahLst/>
              <a:cxnLst/>
              <a:rect l="l" t="t" r="r" b="b"/>
              <a:pathLst>
                <a:path w="2017" h="2338" extrusionOk="0">
                  <a:moveTo>
                    <a:pt x="1015" y="451"/>
                  </a:moveTo>
                  <a:cubicBezTo>
                    <a:pt x="1137" y="451"/>
                    <a:pt x="1260" y="507"/>
                    <a:pt x="1336" y="621"/>
                  </a:cubicBezTo>
                  <a:cubicBezTo>
                    <a:pt x="1500" y="973"/>
                    <a:pt x="1500" y="1377"/>
                    <a:pt x="1336" y="1730"/>
                  </a:cubicBezTo>
                  <a:cubicBezTo>
                    <a:pt x="1260" y="1843"/>
                    <a:pt x="1137" y="1900"/>
                    <a:pt x="1015" y="1900"/>
                  </a:cubicBezTo>
                  <a:cubicBezTo>
                    <a:pt x="892" y="1900"/>
                    <a:pt x="769" y="1843"/>
                    <a:pt x="693" y="1730"/>
                  </a:cubicBezTo>
                  <a:cubicBezTo>
                    <a:pt x="529" y="1377"/>
                    <a:pt x="529" y="973"/>
                    <a:pt x="693" y="621"/>
                  </a:cubicBezTo>
                  <a:cubicBezTo>
                    <a:pt x="769" y="507"/>
                    <a:pt x="892" y="451"/>
                    <a:pt x="1015" y="451"/>
                  </a:cubicBezTo>
                  <a:close/>
                  <a:moveTo>
                    <a:pt x="1015" y="0"/>
                  </a:moveTo>
                  <a:cubicBezTo>
                    <a:pt x="841" y="0"/>
                    <a:pt x="668" y="47"/>
                    <a:pt x="517" y="142"/>
                  </a:cubicBezTo>
                  <a:cubicBezTo>
                    <a:pt x="366" y="243"/>
                    <a:pt x="240" y="381"/>
                    <a:pt x="177" y="545"/>
                  </a:cubicBezTo>
                  <a:cubicBezTo>
                    <a:pt x="0" y="948"/>
                    <a:pt x="0" y="1402"/>
                    <a:pt x="177" y="1805"/>
                  </a:cubicBezTo>
                  <a:cubicBezTo>
                    <a:pt x="240" y="1969"/>
                    <a:pt x="366" y="2108"/>
                    <a:pt x="517" y="2196"/>
                  </a:cubicBezTo>
                  <a:cubicBezTo>
                    <a:pt x="668" y="2290"/>
                    <a:pt x="841" y="2338"/>
                    <a:pt x="1015" y="2338"/>
                  </a:cubicBezTo>
                  <a:cubicBezTo>
                    <a:pt x="1188" y="2338"/>
                    <a:pt x="1361" y="2290"/>
                    <a:pt x="1512" y="2196"/>
                  </a:cubicBezTo>
                  <a:cubicBezTo>
                    <a:pt x="1664" y="2108"/>
                    <a:pt x="1777" y="1969"/>
                    <a:pt x="1853" y="1805"/>
                  </a:cubicBezTo>
                  <a:cubicBezTo>
                    <a:pt x="2016" y="1402"/>
                    <a:pt x="2016" y="948"/>
                    <a:pt x="1853" y="545"/>
                  </a:cubicBezTo>
                  <a:cubicBezTo>
                    <a:pt x="1777" y="381"/>
                    <a:pt x="1664" y="243"/>
                    <a:pt x="1512" y="142"/>
                  </a:cubicBezTo>
                  <a:cubicBezTo>
                    <a:pt x="1361" y="47"/>
                    <a:pt x="1188" y="0"/>
                    <a:pt x="10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2248575" y="1013900"/>
              <a:ext cx="50425" cy="58425"/>
            </a:xfrm>
            <a:custGeom>
              <a:avLst/>
              <a:gdLst/>
              <a:ahLst/>
              <a:cxnLst/>
              <a:rect l="l" t="t" r="r" b="b"/>
              <a:pathLst>
                <a:path w="2017" h="2337" extrusionOk="0">
                  <a:moveTo>
                    <a:pt x="1009" y="451"/>
                  </a:moveTo>
                  <a:cubicBezTo>
                    <a:pt x="1135" y="451"/>
                    <a:pt x="1261" y="507"/>
                    <a:pt x="1336" y="621"/>
                  </a:cubicBezTo>
                  <a:cubicBezTo>
                    <a:pt x="1488" y="973"/>
                    <a:pt x="1488" y="1377"/>
                    <a:pt x="1336" y="1730"/>
                  </a:cubicBezTo>
                  <a:cubicBezTo>
                    <a:pt x="1261" y="1843"/>
                    <a:pt x="1135" y="1900"/>
                    <a:pt x="1009" y="1900"/>
                  </a:cubicBezTo>
                  <a:cubicBezTo>
                    <a:pt x="883" y="1900"/>
                    <a:pt x="757" y="1843"/>
                    <a:pt x="681" y="1730"/>
                  </a:cubicBezTo>
                  <a:cubicBezTo>
                    <a:pt x="530" y="1377"/>
                    <a:pt x="530" y="973"/>
                    <a:pt x="681" y="621"/>
                  </a:cubicBezTo>
                  <a:cubicBezTo>
                    <a:pt x="757" y="507"/>
                    <a:pt x="883" y="451"/>
                    <a:pt x="1009" y="451"/>
                  </a:cubicBezTo>
                  <a:close/>
                  <a:moveTo>
                    <a:pt x="1009" y="0"/>
                  </a:moveTo>
                  <a:cubicBezTo>
                    <a:pt x="836" y="0"/>
                    <a:pt x="662" y="47"/>
                    <a:pt x="505" y="142"/>
                  </a:cubicBezTo>
                  <a:cubicBezTo>
                    <a:pt x="354" y="243"/>
                    <a:pt x="240" y="381"/>
                    <a:pt x="165" y="545"/>
                  </a:cubicBezTo>
                  <a:cubicBezTo>
                    <a:pt x="1" y="948"/>
                    <a:pt x="1" y="1402"/>
                    <a:pt x="165" y="1805"/>
                  </a:cubicBezTo>
                  <a:cubicBezTo>
                    <a:pt x="240" y="1969"/>
                    <a:pt x="354" y="2108"/>
                    <a:pt x="505" y="2196"/>
                  </a:cubicBezTo>
                  <a:cubicBezTo>
                    <a:pt x="641" y="2286"/>
                    <a:pt x="797" y="2336"/>
                    <a:pt x="955" y="2336"/>
                  </a:cubicBezTo>
                  <a:cubicBezTo>
                    <a:pt x="973" y="2336"/>
                    <a:pt x="991" y="2336"/>
                    <a:pt x="1009" y="2334"/>
                  </a:cubicBezTo>
                  <a:cubicBezTo>
                    <a:pt x="1019" y="2335"/>
                    <a:pt x="1029" y="2335"/>
                    <a:pt x="1039" y="2335"/>
                  </a:cubicBezTo>
                  <a:cubicBezTo>
                    <a:pt x="1392" y="2335"/>
                    <a:pt x="1706" y="2124"/>
                    <a:pt x="1853" y="1805"/>
                  </a:cubicBezTo>
                  <a:cubicBezTo>
                    <a:pt x="2017" y="1402"/>
                    <a:pt x="2017" y="948"/>
                    <a:pt x="1853" y="545"/>
                  </a:cubicBezTo>
                  <a:cubicBezTo>
                    <a:pt x="1777" y="381"/>
                    <a:pt x="1651" y="243"/>
                    <a:pt x="1513" y="142"/>
                  </a:cubicBezTo>
                  <a:cubicBezTo>
                    <a:pt x="1355" y="47"/>
                    <a:pt x="1182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2342150" y="1165800"/>
              <a:ext cx="1966700" cy="25"/>
            </a:xfrm>
            <a:custGeom>
              <a:avLst/>
              <a:gdLst/>
              <a:ahLst/>
              <a:cxnLst/>
              <a:rect l="l" t="t" r="r" b="b"/>
              <a:pathLst>
                <a:path w="78668" h="1" extrusionOk="0">
                  <a:moveTo>
                    <a:pt x="0" y="1"/>
                  </a:moveTo>
                  <a:lnTo>
                    <a:pt x="7866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2342150" y="1163600"/>
              <a:ext cx="1966700" cy="4125"/>
            </a:xfrm>
            <a:custGeom>
              <a:avLst/>
              <a:gdLst/>
              <a:ahLst/>
              <a:cxnLst/>
              <a:rect l="l" t="t" r="r" b="b"/>
              <a:pathLst>
                <a:path w="78668" h="165" extrusionOk="0">
                  <a:moveTo>
                    <a:pt x="0" y="1"/>
                  </a:moveTo>
                  <a:lnTo>
                    <a:pt x="0" y="164"/>
                  </a:lnTo>
                  <a:lnTo>
                    <a:pt x="78667" y="164"/>
                  </a:lnTo>
                  <a:lnTo>
                    <a:pt x="786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2145875" y="1152500"/>
              <a:ext cx="50450" cy="58450"/>
            </a:xfrm>
            <a:custGeom>
              <a:avLst/>
              <a:gdLst/>
              <a:ahLst/>
              <a:cxnLst/>
              <a:rect l="l" t="t" r="r" b="b"/>
              <a:pathLst>
                <a:path w="2018" h="2338" extrusionOk="0">
                  <a:moveTo>
                    <a:pt x="1003" y="451"/>
                  </a:moveTo>
                  <a:cubicBezTo>
                    <a:pt x="1126" y="451"/>
                    <a:pt x="1248" y="508"/>
                    <a:pt x="1324" y="621"/>
                  </a:cubicBezTo>
                  <a:cubicBezTo>
                    <a:pt x="1488" y="974"/>
                    <a:pt x="1488" y="1365"/>
                    <a:pt x="1324" y="1717"/>
                  </a:cubicBezTo>
                  <a:cubicBezTo>
                    <a:pt x="1255" y="1837"/>
                    <a:pt x="1132" y="1897"/>
                    <a:pt x="1007" y="1897"/>
                  </a:cubicBezTo>
                  <a:cubicBezTo>
                    <a:pt x="883" y="1897"/>
                    <a:pt x="757" y="1837"/>
                    <a:pt x="681" y="1717"/>
                  </a:cubicBezTo>
                  <a:cubicBezTo>
                    <a:pt x="530" y="1365"/>
                    <a:pt x="530" y="974"/>
                    <a:pt x="681" y="621"/>
                  </a:cubicBezTo>
                  <a:cubicBezTo>
                    <a:pt x="757" y="508"/>
                    <a:pt x="880" y="451"/>
                    <a:pt x="1003" y="451"/>
                  </a:cubicBezTo>
                  <a:close/>
                  <a:moveTo>
                    <a:pt x="1003" y="0"/>
                  </a:moveTo>
                  <a:cubicBezTo>
                    <a:pt x="829" y="0"/>
                    <a:pt x="656" y="48"/>
                    <a:pt x="505" y="142"/>
                  </a:cubicBezTo>
                  <a:cubicBezTo>
                    <a:pt x="354" y="243"/>
                    <a:pt x="240" y="382"/>
                    <a:pt x="165" y="545"/>
                  </a:cubicBezTo>
                  <a:cubicBezTo>
                    <a:pt x="1" y="949"/>
                    <a:pt x="1" y="1390"/>
                    <a:pt x="165" y="1793"/>
                  </a:cubicBezTo>
                  <a:cubicBezTo>
                    <a:pt x="240" y="1957"/>
                    <a:pt x="354" y="2095"/>
                    <a:pt x="505" y="2196"/>
                  </a:cubicBezTo>
                  <a:cubicBezTo>
                    <a:pt x="662" y="2291"/>
                    <a:pt x="836" y="2338"/>
                    <a:pt x="1007" y="2338"/>
                  </a:cubicBezTo>
                  <a:cubicBezTo>
                    <a:pt x="1179" y="2338"/>
                    <a:pt x="1349" y="2291"/>
                    <a:pt x="1500" y="2196"/>
                  </a:cubicBezTo>
                  <a:cubicBezTo>
                    <a:pt x="1652" y="2095"/>
                    <a:pt x="1778" y="1957"/>
                    <a:pt x="1853" y="1793"/>
                  </a:cubicBezTo>
                  <a:cubicBezTo>
                    <a:pt x="2017" y="1390"/>
                    <a:pt x="2017" y="949"/>
                    <a:pt x="1853" y="545"/>
                  </a:cubicBezTo>
                  <a:cubicBezTo>
                    <a:pt x="1778" y="382"/>
                    <a:pt x="1652" y="243"/>
                    <a:pt x="1500" y="142"/>
                  </a:cubicBezTo>
                  <a:cubicBezTo>
                    <a:pt x="1349" y="48"/>
                    <a:pt x="1176" y="0"/>
                    <a:pt x="10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2342150" y="1304100"/>
              <a:ext cx="1966700" cy="25"/>
            </a:xfrm>
            <a:custGeom>
              <a:avLst/>
              <a:gdLst/>
              <a:ahLst/>
              <a:cxnLst/>
              <a:rect l="l" t="t" r="r" b="b"/>
              <a:pathLst>
                <a:path w="78668" h="1" extrusionOk="0">
                  <a:moveTo>
                    <a:pt x="0" y="1"/>
                  </a:moveTo>
                  <a:lnTo>
                    <a:pt x="7866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2342150" y="1302225"/>
              <a:ext cx="1966700" cy="4100"/>
            </a:xfrm>
            <a:custGeom>
              <a:avLst/>
              <a:gdLst/>
              <a:ahLst/>
              <a:cxnLst/>
              <a:rect l="l" t="t" r="r" b="b"/>
              <a:pathLst>
                <a:path w="78668" h="164" extrusionOk="0">
                  <a:moveTo>
                    <a:pt x="0" y="0"/>
                  </a:moveTo>
                  <a:lnTo>
                    <a:pt x="0" y="164"/>
                  </a:lnTo>
                  <a:lnTo>
                    <a:pt x="78667" y="164"/>
                  </a:lnTo>
                  <a:lnTo>
                    <a:pt x="78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2144300" y="1292125"/>
              <a:ext cx="24300" cy="56425"/>
            </a:xfrm>
            <a:custGeom>
              <a:avLst/>
              <a:gdLst/>
              <a:ahLst/>
              <a:cxnLst/>
              <a:rect l="l" t="t" r="r" b="b"/>
              <a:pathLst>
                <a:path w="972" h="2257" extrusionOk="0">
                  <a:moveTo>
                    <a:pt x="1" y="1"/>
                  </a:moveTo>
                  <a:lnTo>
                    <a:pt x="1" y="417"/>
                  </a:lnTo>
                  <a:lnTo>
                    <a:pt x="455" y="417"/>
                  </a:lnTo>
                  <a:lnTo>
                    <a:pt x="455" y="2256"/>
                  </a:lnTo>
                  <a:lnTo>
                    <a:pt x="971" y="2256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8"/>
            <p:cNvSpPr/>
            <p:nvPr/>
          </p:nvSpPr>
          <p:spPr>
            <a:xfrm>
              <a:off x="2177375" y="1290800"/>
              <a:ext cx="50450" cy="58525"/>
            </a:xfrm>
            <a:custGeom>
              <a:avLst/>
              <a:gdLst/>
              <a:ahLst/>
              <a:cxnLst/>
              <a:rect l="l" t="t" r="r" b="b"/>
              <a:pathLst>
                <a:path w="2018" h="2341" extrusionOk="0">
                  <a:moveTo>
                    <a:pt x="1009" y="454"/>
                  </a:moveTo>
                  <a:cubicBezTo>
                    <a:pt x="1135" y="454"/>
                    <a:pt x="1261" y="514"/>
                    <a:pt x="1337" y="633"/>
                  </a:cubicBezTo>
                  <a:cubicBezTo>
                    <a:pt x="1488" y="974"/>
                    <a:pt x="1488" y="1377"/>
                    <a:pt x="1337" y="1730"/>
                  </a:cubicBezTo>
                  <a:cubicBezTo>
                    <a:pt x="1261" y="1849"/>
                    <a:pt x="1135" y="1909"/>
                    <a:pt x="1009" y="1909"/>
                  </a:cubicBezTo>
                  <a:cubicBezTo>
                    <a:pt x="883" y="1909"/>
                    <a:pt x="757" y="1849"/>
                    <a:pt x="681" y="1730"/>
                  </a:cubicBezTo>
                  <a:cubicBezTo>
                    <a:pt x="530" y="1377"/>
                    <a:pt x="530" y="974"/>
                    <a:pt x="681" y="633"/>
                  </a:cubicBezTo>
                  <a:cubicBezTo>
                    <a:pt x="757" y="514"/>
                    <a:pt x="883" y="454"/>
                    <a:pt x="1009" y="454"/>
                  </a:cubicBezTo>
                  <a:close/>
                  <a:moveTo>
                    <a:pt x="1007" y="0"/>
                  </a:moveTo>
                  <a:cubicBezTo>
                    <a:pt x="836" y="0"/>
                    <a:pt x="663" y="47"/>
                    <a:pt x="505" y="142"/>
                  </a:cubicBezTo>
                  <a:cubicBezTo>
                    <a:pt x="354" y="243"/>
                    <a:pt x="240" y="381"/>
                    <a:pt x="165" y="545"/>
                  </a:cubicBezTo>
                  <a:cubicBezTo>
                    <a:pt x="1" y="948"/>
                    <a:pt x="1" y="1402"/>
                    <a:pt x="165" y="1805"/>
                  </a:cubicBezTo>
                  <a:cubicBezTo>
                    <a:pt x="240" y="1969"/>
                    <a:pt x="354" y="2108"/>
                    <a:pt x="505" y="2209"/>
                  </a:cubicBezTo>
                  <a:cubicBezTo>
                    <a:pt x="663" y="2297"/>
                    <a:pt x="836" y="2341"/>
                    <a:pt x="1007" y="2341"/>
                  </a:cubicBezTo>
                  <a:cubicBezTo>
                    <a:pt x="1179" y="2341"/>
                    <a:pt x="1349" y="2297"/>
                    <a:pt x="1500" y="2209"/>
                  </a:cubicBezTo>
                  <a:cubicBezTo>
                    <a:pt x="1652" y="2108"/>
                    <a:pt x="1778" y="1969"/>
                    <a:pt x="1853" y="1805"/>
                  </a:cubicBezTo>
                  <a:cubicBezTo>
                    <a:pt x="2017" y="1402"/>
                    <a:pt x="2017" y="948"/>
                    <a:pt x="1853" y="545"/>
                  </a:cubicBezTo>
                  <a:cubicBezTo>
                    <a:pt x="1778" y="381"/>
                    <a:pt x="1652" y="243"/>
                    <a:pt x="1500" y="142"/>
                  </a:cubicBezTo>
                  <a:cubicBezTo>
                    <a:pt x="1349" y="47"/>
                    <a:pt x="1179" y="0"/>
                    <a:pt x="10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2231875" y="1290925"/>
              <a:ext cx="50450" cy="58575"/>
            </a:xfrm>
            <a:custGeom>
              <a:avLst/>
              <a:gdLst/>
              <a:ahLst/>
              <a:cxnLst/>
              <a:rect l="l" t="t" r="r" b="b"/>
              <a:pathLst>
                <a:path w="2018" h="2343" extrusionOk="0">
                  <a:moveTo>
                    <a:pt x="994" y="451"/>
                  </a:moveTo>
                  <a:cubicBezTo>
                    <a:pt x="1003" y="451"/>
                    <a:pt x="1012" y="451"/>
                    <a:pt x="1022" y="452"/>
                  </a:cubicBezTo>
                  <a:cubicBezTo>
                    <a:pt x="1148" y="452"/>
                    <a:pt x="1274" y="515"/>
                    <a:pt x="1337" y="628"/>
                  </a:cubicBezTo>
                  <a:cubicBezTo>
                    <a:pt x="1500" y="969"/>
                    <a:pt x="1500" y="1372"/>
                    <a:pt x="1337" y="1725"/>
                  </a:cubicBezTo>
                  <a:cubicBezTo>
                    <a:pt x="1274" y="1838"/>
                    <a:pt x="1148" y="1901"/>
                    <a:pt x="1022" y="1901"/>
                  </a:cubicBezTo>
                  <a:cubicBezTo>
                    <a:pt x="896" y="1901"/>
                    <a:pt x="770" y="1838"/>
                    <a:pt x="707" y="1725"/>
                  </a:cubicBezTo>
                  <a:cubicBezTo>
                    <a:pt x="543" y="1372"/>
                    <a:pt x="543" y="969"/>
                    <a:pt x="707" y="628"/>
                  </a:cubicBezTo>
                  <a:cubicBezTo>
                    <a:pt x="765" y="523"/>
                    <a:pt x="878" y="451"/>
                    <a:pt x="994" y="451"/>
                  </a:cubicBezTo>
                  <a:close/>
                  <a:moveTo>
                    <a:pt x="1027" y="1"/>
                  </a:moveTo>
                  <a:cubicBezTo>
                    <a:pt x="678" y="1"/>
                    <a:pt x="340" y="198"/>
                    <a:pt x="177" y="540"/>
                  </a:cubicBezTo>
                  <a:cubicBezTo>
                    <a:pt x="1" y="943"/>
                    <a:pt x="1" y="1397"/>
                    <a:pt x="177" y="1800"/>
                  </a:cubicBezTo>
                  <a:cubicBezTo>
                    <a:pt x="240" y="1964"/>
                    <a:pt x="366" y="2103"/>
                    <a:pt x="518" y="2204"/>
                  </a:cubicBezTo>
                  <a:cubicBezTo>
                    <a:pt x="656" y="2292"/>
                    <a:pt x="833" y="2342"/>
                    <a:pt x="1009" y="2342"/>
                  </a:cubicBezTo>
                  <a:cubicBezTo>
                    <a:pt x="1374" y="2342"/>
                    <a:pt x="1715" y="2128"/>
                    <a:pt x="1853" y="1800"/>
                  </a:cubicBezTo>
                  <a:cubicBezTo>
                    <a:pt x="2017" y="1397"/>
                    <a:pt x="2017" y="943"/>
                    <a:pt x="1853" y="540"/>
                  </a:cubicBezTo>
                  <a:cubicBezTo>
                    <a:pt x="1778" y="376"/>
                    <a:pt x="1664" y="238"/>
                    <a:pt x="1513" y="137"/>
                  </a:cubicBezTo>
                  <a:cubicBezTo>
                    <a:pt x="1360" y="44"/>
                    <a:pt x="1192" y="1"/>
                    <a:pt x="10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2342775" y="1442725"/>
              <a:ext cx="1966700" cy="25"/>
            </a:xfrm>
            <a:custGeom>
              <a:avLst/>
              <a:gdLst/>
              <a:ahLst/>
              <a:cxnLst/>
              <a:rect l="l" t="t" r="r" b="b"/>
              <a:pathLst>
                <a:path w="78668" h="1" extrusionOk="0">
                  <a:moveTo>
                    <a:pt x="0" y="0"/>
                  </a:moveTo>
                  <a:lnTo>
                    <a:pt x="7866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2342775" y="1440825"/>
              <a:ext cx="1966700" cy="3800"/>
            </a:xfrm>
            <a:custGeom>
              <a:avLst/>
              <a:gdLst/>
              <a:ahLst/>
              <a:cxnLst/>
              <a:rect l="l" t="t" r="r" b="b"/>
              <a:pathLst>
                <a:path w="78668" h="152" extrusionOk="0">
                  <a:moveTo>
                    <a:pt x="0" y="0"/>
                  </a:moveTo>
                  <a:lnTo>
                    <a:pt x="0" y="152"/>
                  </a:lnTo>
                  <a:lnTo>
                    <a:pt x="78668" y="152"/>
                  </a:lnTo>
                  <a:lnTo>
                    <a:pt x="78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2144950" y="1429475"/>
              <a:ext cx="45075" cy="57375"/>
            </a:xfrm>
            <a:custGeom>
              <a:avLst/>
              <a:gdLst/>
              <a:ahLst/>
              <a:cxnLst/>
              <a:rect l="l" t="t" r="r" b="b"/>
              <a:pathLst>
                <a:path w="1803" h="2295" extrusionOk="0">
                  <a:moveTo>
                    <a:pt x="895" y="1"/>
                  </a:moveTo>
                  <a:cubicBezTo>
                    <a:pt x="706" y="1"/>
                    <a:pt x="529" y="39"/>
                    <a:pt x="366" y="114"/>
                  </a:cubicBezTo>
                  <a:cubicBezTo>
                    <a:pt x="214" y="177"/>
                    <a:pt x="88" y="291"/>
                    <a:pt x="0" y="429"/>
                  </a:cubicBezTo>
                  <a:lnTo>
                    <a:pt x="378" y="669"/>
                  </a:lnTo>
                  <a:cubicBezTo>
                    <a:pt x="429" y="593"/>
                    <a:pt x="492" y="543"/>
                    <a:pt x="580" y="505"/>
                  </a:cubicBezTo>
                  <a:cubicBezTo>
                    <a:pt x="655" y="467"/>
                    <a:pt x="756" y="442"/>
                    <a:pt x="844" y="442"/>
                  </a:cubicBezTo>
                  <a:cubicBezTo>
                    <a:pt x="933" y="442"/>
                    <a:pt x="1033" y="467"/>
                    <a:pt x="1109" y="517"/>
                  </a:cubicBezTo>
                  <a:cubicBezTo>
                    <a:pt x="1172" y="568"/>
                    <a:pt x="1210" y="643"/>
                    <a:pt x="1210" y="719"/>
                  </a:cubicBezTo>
                  <a:cubicBezTo>
                    <a:pt x="1197" y="782"/>
                    <a:pt x="1185" y="858"/>
                    <a:pt x="1159" y="908"/>
                  </a:cubicBezTo>
                  <a:cubicBezTo>
                    <a:pt x="1109" y="996"/>
                    <a:pt x="1046" y="1072"/>
                    <a:pt x="970" y="1135"/>
                  </a:cubicBezTo>
                  <a:lnTo>
                    <a:pt x="101" y="1954"/>
                  </a:lnTo>
                  <a:lnTo>
                    <a:pt x="101" y="2294"/>
                  </a:lnTo>
                  <a:lnTo>
                    <a:pt x="1802" y="2294"/>
                  </a:lnTo>
                  <a:lnTo>
                    <a:pt x="1802" y="1878"/>
                  </a:lnTo>
                  <a:lnTo>
                    <a:pt x="832" y="1878"/>
                  </a:lnTo>
                  <a:lnTo>
                    <a:pt x="1348" y="1387"/>
                  </a:lnTo>
                  <a:cubicBezTo>
                    <a:pt x="1474" y="1273"/>
                    <a:pt x="1575" y="1160"/>
                    <a:pt x="1651" y="1021"/>
                  </a:cubicBezTo>
                  <a:cubicBezTo>
                    <a:pt x="1701" y="908"/>
                    <a:pt x="1726" y="795"/>
                    <a:pt x="1726" y="669"/>
                  </a:cubicBezTo>
                  <a:cubicBezTo>
                    <a:pt x="1726" y="543"/>
                    <a:pt x="1689" y="417"/>
                    <a:pt x="1626" y="316"/>
                  </a:cubicBezTo>
                  <a:cubicBezTo>
                    <a:pt x="1550" y="215"/>
                    <a:pt x="1449" y="139"/>
                    <a:pt x="1336" y="89"/>
                  </a:cubicBezTo>
                  <a:cubicBezTo>
                    <a:pt x="1185" y="26"/>
                    <a:pt x="1046" y="1"/>
                    <a:pt x="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2194400" y="1429650"/>
              <a:ext cx="50425" cy="58225"/>
            </a:xfrm>
            <a:custGeom>
              <a:avLst/>
              <a:gdLst/>
              <a:ahLst/>
              <a:cxnLst/>
              <a:rect l="l" t="t" r="r" b="b"/>
              <a:pathLst>
                <a:path w="2017" h="2329" extrusionOk="0">
                  <a:moveTo>
                    <a:pt x="1002" y="444"/>
                  </a:moveTo>
                  <a:cubicBezTo>
                    <a:pt x="1125" y="444"/>
                    <a:pt x="1248" y="504"/>
                    <a:pt x="1324" y="624"/>
                  </a:cubicBezTo>
                  <a:cubicBezTo>
                    <a:pt x="1487" y="977"/>
                    <a:pt x="1487" y="1367"/>
                    <a:pt x="1324" y="1720"/>
                  </a:cubicBezTo>
                  <a:cubicBezTo>
                    <a:pt x="1248" y="1834"/>
                    <a:pt x="1125" y="1890"/>
                    <a:pt x="1002" y="1890"/>
                  </a:cubicBezTo>
                  <a:cubicBezTo>
                    <a:pt x="879" y="1890"/>
                    <a:pt x="756" y="1834"/>
                    <a:pt x="681" y="1720"/>
                  </a:cubicBezTo>
                  <a:cubicBezTo>
                    <a:pt x="530" y="1367"/>
                    <a:pt x="530" y="977"/>
                    <a:pt x="681" y="624"/>
                  </a:cubicBezTo>
                  <a:cubicBezTo>
                    <a:pt x="756" y="504"/>
                    <a:pt x="879" y="444"/>
                    <a:pt x="1002" y="444"/>
                  </a:cubicBezTo>
                  <a:close/>
                  <a:moveTo>
                    <a:pt x="1002" y="0"/>
                  </a:moveTo>
                  <a:cubicBezTo>
                    <a:pt x="829" y="0"/>
                    <a:pt x="656" y="44"/>
                    <a:pt x="504" y="132"/>
                  </a:cubicBezTo>
                  <a:cubicBezTo>
                    <a:pt x="353" y="233"/>
                    <a:pt x="240" y="372"/>
                    <a:pt x="164" y="536"/>
                  </a:cubicBezTo>
                  <a:cubicBezTo>
                    <a:pt x="0" y="939"/>
                    <a:pt x="0" y="1392"/>
                    <a:pt x="164" y="1796"/>
                  </a:cubicBezTo>
                  <a:cubicBezTo>
                    <a:pt x="240" y="1960"/>
                    <a:pt x="353" y="2098"/>
                    <a:pt x="504" y="2186"/>
                  </a:cubicBezTo>
                  <a:cubicBezTo>
                    <a:pt x="656" y="2281"/>
                    <a:pt x="829" y="2328"/>
                    <a:pt x="1002" y="2328"/>
                  </a:cubicBezTo>
                  <a:cubicBezTo>
                    <a:pt x="1175" y="2328"/>
                    <a:pt x="1349" y="2281"/>
                    <a:pt x="1500" y="2186"/>
                  </a:cubicBezTo>
                  <a:cubicBezTo>
                    <a:pt x="1651" y="2098"/>
                    <a:pt x="1777" y="1960"/>
                    <a:pt x="1840" y="1796"/>
                  </a:cubicBezTo>
                  <a:cubicBezTo>
                    <a:pt x="2017" y="1392"/>
                    <a:pt x="2017" y="939"/>
                    <a:pt x="1840" y="536"/>
                  </a:cubicBezTo>
                  <a:cubicBezTo>
                    <a:pt x="1777" y="372"/>
                    <a:pt x="1651" y="233"/>
                    <a:pt x="1500" y="132"/>
                  </a:cubicBezTo>
                  <a:cubicBezTo>
                    <a:pt x="1349" y="44"/>
                    <a:pt x="1175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2248900" y="1429650"/>
              <a:ext cx="50425" cy="58150"/>
            </a:xfrm>
            <a:custGeom>
              <a:avLst/>
              <a:gdLst/>
              <a:ahLst/>
              <a:cxnLst/>
              <a:rect l="l" t="t" r="r" b="b"/>
              <a:pathLst>
                <a:path w="2017" h="2326" extrusionOk="0">
                  <a:moveTo>
                    <a:pt x="1002" y="444"/>
                  </a:moveTo>
                  <a:cubicBezTo>
                    <a:pt x="1125" y="444"/>
                    <a:pt x="1248" y="504"/>
                    <a:pt x="1323" y="624"/>
                  </a:cubicBezTo>
                  <a:cubicBezTo>
                    <a:pt x="1487" y="964"/>
                    <a:pt x="1487" y="1367"/>
                    <a:pt x="1323" y="1720"/>
                  </a:cubicBezTo>
                  <a:cubicBezTo>
                    <a:pt x="1248" y="1834"/>
                    <a:pt x="1125" y="1890"/>
                    <a:pt x="1002" y="1890"/>
                  </a:cubicBezTo>
                  <a:cubicBezTo>
                    <a:pt x="879" y="1890"/>
                    <a:pt x="756" y="1834"/>
                    <a:pt x="681" y="1720"/>
                  </a:cubicBezTo>
                  <a:cubicBezTo>
                    <a:pt x="530" y="1367"/>
                    <a:pt x="530" y="964"/>
                    <a:pt x="681" y="624"/>
                  </a:cubicBezTo>
                  <a:cubicBezTo>
                    <a:pt x="756" y="504"/>
                    <a:pt x="879" y="444"/>
                    <a:pt x="1002" y="444"/>
                  </a:cubicBezTo>
                  <a:close/>
                  <a:moveTo>
                    <a:pt x="1002" y="0"/>
                  </a:moveTo>
                  <a:cubicBezTo>
                    <a:pt x="829" y="0"/>
                    <a:pt x="656" y="44"/>
                    <a:pt x="504" y="132"/>
                  </a:cubicBezTo>
                  <a:cubicBezTo>
                    <a:pt x="353" y="233"/>
                    <a:pt x="240" y="372"/>
                    <a:pt x="164" y="536"/>
                  </a:cubicBezTo>
                  <a:cubicBezTo>
                    <a:pt x="0" y="939"/>
                    <a:pt x="0" y="1392"/>
                    <a:pt x="164" y="1796"/>
                  </a:cubicBezTo>
                  <a:cubicBezTo>
                    <a:pt x="240" y="1947"/>
                    <a:pt x="353" y="2098"/>
                    <a:pt x="504" y="2186"/>
                  </a:cubicBezTo>
                  <a:cubicBezTo>
                    <a:pt x="656" y="2287"/>
                    <a:pt x="832" y="2325"/>
                    <a:pt x="1008" y="2325"/>
                  </a:cubicBezTo>
                  <a:cubicBezTo>
                    <a:pt x="1018" y="2325"/>
                    <a:pt x="1028" y="2325"/>
                    <a:pt x="1038" y="2325"/>
                  </a:cubicBezTo>
                  <a:cubicBezTo>
                    <a:pt x="1380" y="2325"/>
                    <a:pt x="1705" y="2114"/>
                    <a:pt x="1840" y="1796"/>
                  </a:cubicBezTo>
                  <a:cubicBezTo>
                    <a:pt x="2017" y="1392"/>
                    <a:pt x="2017" y="939"/>
                    <a:pt x="1840" y="536"/>
                  </a:cubicBezTo>
                  <a:cubicBezTo>
                    <a:pt x="1777" y="372"/>
                    <a:pt x="1651" y="233"/>
                    <a:pt x="1500" y="132"/>
                  </a:cubicBezTo>
                  <a:cubicBezTo>
                    <a:pt x="1349" y="44"/>
                    <a:pt x="1175" y="0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2342450" y="1581325"/>
              <a:ext cx="1966725" cy="25"/>
            </a:xfrm>
            <a:custGeom>
              <a:avLst/>
              <a:gdLst/>
              <a:ahLst/>
              <a:cxnLst/>
              <a:rect l="l" t="t" r="r" b="b"/>
              <a:pathLst>
                <a:path w="78669" h="1" extrusionOk="0">
                  <a:moveTo>
                    <a:pt x="1" y="0"/>
                  </a:moveTo>
                  <a:lnTo>
                    <a:pt x="7866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2342450" y="1579125"/>
              <a:ext cx="1966725" cy="4100"/>
            </a:xfrm>
            <a:custGeom>
              <a:avLst/>
              <a:gdLst/>
              <a:ahLst/>
              <a:cxnLst/>
              <a:rect l="l" t="t" r="r" b="b"/>
              <a:pathLst>
                <a:path w="78669" h="164" extrusionOk="0">
                  <a:moveTo>
                    <a:pt x="1" y="0"/>
                  </a:moveTo>
                  <a:lnTo>
                    <a:pt x="1" y="164"/>
                  </a:lnTo>
                  <a:lnTo>
                    <a:pt x="78668" y="164"/>
                  </a:lnTo>
                  <a:lnTo>
                    <a:pt x="78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2144000" y="1569350"/>
              <a:ext cx="45075" cy="57050"/>
            </a:xfrm>
            <a:custGeom>
              <a:avLst/>
              <a:gdLst/>
              <a:ahLst/>
              <a:cxnLst/>
              <a:rect l="l" t="t" r="r" b="b"/>
              <a:pathLst>
                <a:path w="1803" h="2282" extrusionOk="0">
                  <a:moveTo>
                    <a:pt x="126" y="1"/>
                  </a:moveTo>
                  <a:lnTo>
                    <a:pt x="126" y="416"/>
                  </a:lnTo>
                  <a:lnTo>
                    <a:pt x="1084" y="416"/>
                  </a:lnTo>
                  <a:lnTo>
                    <a:pt x="618" y="946"/>
                  </a:lnTo>
                  <a:lnTo>
                    <a:pt x="618" y="1286"/>
                  </a:lnTo>
                  <a:lnTo>
                    <a:pt x="857" y="1286"/>
                  </a:lnTo>
                  <a:cubicBezTo>
                    <a:pt x="1134" y="1286"/>
                    <a:pt x="1273" y="1374"/>
                    <a:pt x="1273" y="1563"/>
                  </a:cubicBezTo>
                  <a:cubicBezTo>
                    <a:pt x="1273" y="1651"/>
                    <a:pt x="1235" y="1727"/>
                    <a:pt x="1160" y="1777"/>
                  </a:cubicBezTo>
                  <a:cubicBezTo>
                    <a:pt x="1071" y="1828"/>
                    <a:pt x="958" y="1853"/>
                    <a:pt x="845" y="1853"/>
                  </a:cubicBezTo>
                  <a:cubicBezTo>
                    <a:pt x="731" y="1853"/>
                    <a:pt x="618" y="1828"/>
                    <a:pt x="504" y="1802"/>
                  </a:cubicBezTo>
                  <a:cubicBezTo>
                    <a:pt x="391" y="1765"/>
                    <a:pt x="290" y="1714"/>
                    <a:pt x="202" y="1639"/>
                  </a:cubicBezTo>
                  <a:lnTo>
                    <a:pt x="0" y="2042"/>
                  </a:lnTo>
                  <a:cubicBezTo>
                    <a:pt x="114" y="2118"/>
                    <a:pt x="252" y="2181"/>
                    <a:pt x="391" y="2218"/>
                  </a:cubicBezTo>
                  <a:cubicBezTo>
                    <a:pt x="542" y="2256"/>
                    <a:pt x="706" y="2281"/>
                    <a:pt x="870" y="2281"/>
                  </a:cubicBezTo>
                  <a:cubicBezTo>
                    <a:pt x="1046" y="2281"/>
                    <a:pt x="1223" y="2256"/>
                    <a:pt x="1386" y="2181"/>
                  </a:cubicBezTo>
                  <a:cubicBezTo>
                    <a:pt x="1512" y="2130"/>
                    <a:pt x="1613" y="2029"/>
                    <a:pt x="1701" y="1916"/>
                  </a:cubicBezTo>
                  <a:cubicBezTo>
                    <a:pt x="1764" y="1802"/>
                    <a:pt x="1802" y="1676"/>
                    <a:pt x="1802" y="1550"/>
                  </a:cubicBezTo>
                  <a:cubicBezTo>
                    <a:pt x="1802" y="1399"/>
                    <a:pt x="1752" y="1248"/>
                    <a:pt x="1638" y="1122"/>
                  </a:cubicBezTo>
                  <a:cubicBezTo>
                    <a:pt x="1512" y="1009"/>
                    <a:pt x="1361" y="933"/>
                    <a:pt x="1185" y="920"/>
                  </a:cubicBezTo>
                  <a:lnTo>
                    <a:pt x="1701" y="341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8"/>
            <p:cNvSpPr/>
            <p:nvPr/>
          </p:nvSpPr>
          <p:spPr>
            <a:xfrm>
              <a:off x="2193775" y="1567925"/>
              <a:ext cx="50425" cy="58550"/>
            </a:xfrm>
            <a:custGeom>
              <a:avLst/>
              <a:gdLst/>
              <a:ahLst/>
              <a:cxnLst/>
              <a:rect l="l" t="t" r="r" b="b"/>
              <a:pathLst>
                <a:path w="2017" h="2342" extrusionOk="0">
                  <a:moveTo>
                    <a:pt x="1015" y="445"/>
                  </a:moveTo>
                  <a:cubicBezTo>
                    <a:pt x="1137" y="445"/>
                    <a:pt x="1260" y="505"/>
                    <a:pt x="1336" y="625"/>
                  </a:cubicBezTo>
                  <a:cubicBezTo>
                    <a:pt x="1500" y="977"/>
                    <a:pt x="1500" y="1381"/>
                    <a:pt x="1336" y="1721"/>
                  </a:cubicBezTo>
                  <a:cubicBezTo>
                    <a:pt x="1260" y="1841"/>
                    <a:pt x="1137" y="1900"/>
                    <a:pt x="1015" y="1900"/>
                  </a:cubicBezTo>
                  <a:cubicBezTo>
                    <a:pt x="892" y="1900"/>
                    <a:pt x="769" y="1841"/>
                    <a:pt x="693" y="1721"/>
                  </a:cubicBezTo>
                  <a:cubicBezTo>
                    <a:pt x="529" y="1381"/>
                    <a:pt x="529" y="977"/>
                    <a:pt x="693" y="625"/>
                  </a:cubicBezTo>
                  <a:cubicBezTo>
                    <a:pt x="769" y="505"/>
                    <a:pt x="892" y="445"/>
                    <a:pt x="1015" y="445"/>
                  </a:cubicBezTo>
                  <a:close/>
                  <a:moveTo>
                    <a:pt x="1015" y="1"/>
                  </a:moveTo>
                  <a:cubicBezTo>
                    <a:pt x="841" y="1"/>
                    <a:pt x="668" y="45"/>
                    <a:pt x="517" y="133"/>
                  </a:cubicBezTo>
                  <a:cubicBezTo>
                    <a:pt x="366" y="234"/>
                    <a:pt x="240" y="373"/>
                    <a:pt x="177" y="536"/>
                  </a:cubicBezTo>
                  <a:cubicBezTo>
                    <a:pt x="0" y="940"/>
                    <a:pt x="0" y="1393"/>
                    <a:pt x="177" y="1796"/>
                  </a:cubicBezTo>
                  <a:cubicBezTo>
                    <a:pt x="240" y="1960"/>
                    <a:pt x="366" y="2099"/>
                    <a:pt x="517" y="2200"/>
                  </a:cubicBezTo>
                  <a:cubicBezTo>
                    <a:pt x="668" y="2294"/>
                    <a:pt x="841" y="2341"/>
                    <a:pt x="1015" y="2341"/>
                  </a:cubicBezTo>
                  <a:cubicBezTo>
                    <a:pt x="1188" y="2341"/>
                    <a:pt x="1361" y="2294"/>
                    <a:pt x="1512" y="2200"/>
                  </a:cubicBezTo>
                  <a:cubicBezTo>
                    <a:pt x="1664" y="2099"/>
                    <a:pt x="1777" y="1960"/>
                    <a:pt x="1853" y="1796"/>
                  </a:cubicBezTo>
                  <a:cubicBezTo>
                    <a:pt x="2016" y="1393"/>
                    <a:pt x="2016" y="940"/>
                    <a:pt x="1853" y="536"/>
                  </a:cubicBezTo>
                  <a:cubicBezTo>
                    <a:pt x="1777" y="373"/>
                    <a:pt x="1664" y="234"/>
                    <a:pt x="1512" y="133"/>
                  </a:cubicBezTo>
                  <a:cubicBezTo>
                    <a:pt x="1361" y="45"/>
                    <a:pt x="1188" y="1"/>
                    <a:pt x="1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2248575" y="1567925"/>
              <a:ext cx="50425" cy="58475"/>
            </a:xfrm>
            <a:custGeom>
              <a:avLst/>
              <a:gdLst/>
              <a:ahLst/>
              <a:cxnLst/>
              <a:rect l="l" t="t" r="r" b="b"/>
              <a:pathLst>
                <a:path w="2017" h="2339" extrusionOk="0">
                  <a:moveTo>
                    <a:pt x="1009" y="445"/>
                  </a:moveTo>
                  <a:cubicBezTo>
                    <a:pt x="1135" y="445"/>
                    <a:pt x="1261" y="505"/>
                    <a:pt x="1336" y="625"/>
                  </a:cubicBezTo>
                  <a:cubicBezTo>
                    <a:pt x="1488" y="977"/>
                    <a:pt x="1488" y="1381"/>
                    <a:pt x="1336" y="1721"/>
                  </a:cubicBezTo>
                  <a:cubicBezTo>
                    <a:pt x="1261" y="1841"/>
                    <a:pt x="1135" y="1900"/>
                    <a:pt x="1009" y="1900"/>
                  </a:cubicBezTo>
                  <a:cubicBezTo>
                    <a:pt x="883" y="1900"/>
                    <a:pt x="757" y="1841"/>
                    <a:pt x="681" y="1721"/>
                  </a:cubicBezTo>
                  <a:cubicBezTo>
                    <a:pt x="530" y="1381"/>
                    <a:pt x="530" y="977"/>
                    <a:pt x="681" y="625"/>
                  </a:cubicBezTo>
                  <a:cubicBezTo>
                    <a:pt x="757" y="505"/>
                    <a:pt x="883" y="445"/>
                    <a:pt x="1009" y="445"/>
                  </a:cubicBezTo>
                  <a:close/>
                  <a:moveTo>
                    <a:pt x="1009" y="1"/>
                  </a:moveTo>
                  <a:cubicBezTo>
                    <a:pt x="836" y="1"/>
                    <a:pt x="662" y="45"/>
                    <a:pt x="505" y="133"/>
                  </a:cubicBezTo>
                  <a:cubicBezTo>
                    <a:pt x="354" y="234"/>
                    <a:pt x="240" y="373"/>
                    <a:pt x="165" y="536"/>
                  </a:cubicBezTo>
                  <a:cubicBezTo>
                    <a:pt x="1" y="940"/>
                    <a:pt x="1" y="1393"/>
                    <a:pt x="165" y="1796"/>
                  </a:cubicBezTo>
                  <a:cubicBezTo>
                    <a:pt x="240" y="1960"/>
                    <a:pt x="354" y="2099"/>
                    <a:pt x="505" y="2200"/>
                  </a:cubicBezTo>
                  <a:cubicBezTo>
                    <a:pt x="656" y="2288"/>
                    <a:pt x="832" y="2338"/>
                    <a:pt x="1009" y="2338"/>
                  </a:cubicBezTo>
                  <a:cubicBezTo>
                    <a:pt x="1019" y="2339"/>
                    <a:pt x="1029" y="2339"/>
                    <a:pt x="1039" y="2339"/>
                  </a:cubicBezTo>
                  <a:cubicBezTo>
                    <a:pt x="1392" y="2339"/>
                    <a:pt x="1706" y="2127"/>
                    <a:pt x="1853" y="1796"/>
                  </a:cubicBezTo>
                  <a:cubicBezTo>
                    <a:pt x="2017" y="1393"/>
                    <a:pt x="2017" y="940"/>
                    <a:pt x="1853" y="536"/>
                  </a:cubicBezTo>
                  <a:cubicBezTo>
                    <a:pt x="1777" y="373"/>
                    <a:pt x="1651" y="234"/>
                    <a:pt x="1513" y="133"/>
                  </a:cubicBezTo>
                  <a:cubicBezTo>
                    <a:pt x="1355" y="45"/>
                    <a:pt x="1182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2540600" y="1086425"/>
              <a:ext cx="26800" cy="158175"/>
            </a:xfrm>
            <a:custGeom>
              <a:avLst/>
              <a:gdLst/>
              <a:ahLst/>
              <a:cxnLst/>
              <a:rect l="l" t="t" r="r" b="b"/>
              <a:pathLst>
                <a:path w="1072" h="6327" extrusionOk="0">
                  <a:moveTo>
                    <a:pt x="543" y="0"/>
                  </a:moveTo>
                  <a:cubicBezTo>
                    <a:pt x="240" y="0"/>
                    <a:pt x="1" y="240"/>
                    <a:pt x="1" y="542"/>
                  </a:cubicBezTo>
                  <a:lnTo>
                    <a:pt x="1" y="5797"/>
                  </a:lnTo>
                  <a:cubicBezTo>
                    <a:pt x="1" y="6087"/>
                    <a:pt x="240" y="6326"/>
                    <a:pt x="543" y="6326"/>
                  </a:cubicBezTo>
                  <a:cubicBezTo>
                    <a:pt x="832" y="6326"/>
                    <a:pt x="1072" y="6087"/>
                    <a:pt x="1072" y="5797"/>
                  </a:cubicBezTo>
                  <a:lnTo>
                    <a:pt x="1072" y="542"/>
                  </a:lnTo>
                  <a:cubicBezTo>
                    <a:pt x="1072" y="240"/>
                    <a:pt x="832" y="0"/>
                    <a:pt x="5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2540600" y="1086425"/>
              <a:ext cx="26800" cy="80350"/>
            </a:xfrm>
            <a:custGeom>
              <a:avLst/>
              <a:gdLst/>
              <a:ahLst/>
              <a:cxnLst/>
              <a:rect l="l" t="t" r="r" b="b"/>
              <a:pathLst>
                <a:path w="1072" h="3214" extrusionOk="0">
                  <a:moveTo>
                    <a:pt x="543" y="0"/>
                  </a:moveTo>
                  <a:cubicBezTo>
                    <a:pt x="240" y="0"/>
                    <a:pt x="1" y="240"/>
                    <a:pt x="1" y="542"/>
                  </a:cubicBezTo>
                  <a:lnTo>
                    <a:pt x="1" y="3214"/>
                  </a:lnTo>
                  <a:lnTo>
                    <a:pt x="1072" y="3214"/>
                  </a:lnTo>
                  <a:lnTo>
                    <a:pt x="1072" y="542"/>
                  </a:lnTo>
                  <a:cubicBezTo>
                    <a:pt x="1072" y="240"/>
                    <a:pt x="832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2836425" y="955375"/>
              <a:ext cx="26475" cy="420575"/>
            </a:xfrm>
            <a:custGeom>
              <a:avLst/>
              <a:gdLst/>
              <a:ahLst/>
              <a:cxnLst/>
              <a:rect l="l" t="t" r="r" b="b"/>
              <a:pathLst>
                <a:path w="1059" h="16823" extrusionOk="0">
                  <a:moveTo>
                    <a:pt x="529" y="0"/>
                  </a:moveTo>
                  <a:cubicBezTo>
                    <a:pt x="239" y="0"/>
                    <a:pt x="0" y="240"/>
                    <a:pt x="0" y="530"/>
                  </a:cubicBezTo>
                  <a:lnTo>
                    <a:pt x="0" y="16281"/>
                  </a:lnTo>
                  <a:cubicBezTo>
                    <a:pt x="0" y="16583"/>
                    <a:pt x="239" y="16823"/>
                    <a:pt x="529" y="16823"/>
                  </a:cubicBezTo>
                  <a:cubicBezTo>
                    <a:pt x="819" y="16823"/>
                    <a:pt x="1058" y="16583"/>
                    <a:pt x="1058" y="16281"/>
                  </a:cubicBezTo>
                  <a:lnTo>
                    <a:pt x="1058" y="530"/>
                  </a:lnTo>
                  <a:cubicBezTo>
                    <a:pt x="1058" y="240"/>
                    <a:pt x="819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2836100" y="955050"/>
              <a:ext cx="27125" cy="211725"/>
            </a:xfrm>
            <a:custGeom>
              <a:avLst/>
              <a:gdLst/>
              <a:ahLst/>
              <a:cxnLst/>
              <a:rect l="l" t="t" r="r" b="b"/>
              <a:pathLst>
                <a:path w="1085" h="8469" extrusionOk="0">
                  <a:moveTo>
                    <a:pt x="542" y="1"/>
                  </a:moveTo>
                  <a:cubicBezTo>
                    <a:pt x="252" y="1"/>
                    <a:pt x="0" y="240"/>
                    <a:pt x="13" y="543"/>
                  </a:cubicBezTo>
                  <a:lnTo>
                    <a:pt x="13" y="8469"/>
                  </a:lnTo>
                  <a:lnTo>
                    <a:pt x="1084" y="8469"/>
                  </a:lnTo>
                  <a:lnTo>
                    <a:pt x="1084" y="543"/>
                  </a:lnTo>
                  <a:cubicBezTo>
                    <a:pt x="1084" y="240"/>
                    <a:pt x="845" y="1"/>
                    <a:pt x="5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3121500" y="895525"/>
              <a:ext cx="26800" cy="539975"/>
            </a:xfrm>
            <a:custGeom>
              <a:avLst/>
              <a:gdLst/>
              <a:ahLst/>
              <a:cxnLst/>
              <a:rect l="l" t="t" r="r" b="b"/>
              <a:pathLst>
                <a:path w="1072" h="21599" extrusionOk="0">
                  <a:moveTo>
                    <a:pt x="530" y="0"/>
                  </a:moveTo>
                  <a:cubicBezTo>
                    <a:pt x="240" y="0"/>
                    <a:pt x="1" y="240"/>
                    <a:pt x="1" y="542"/>
                  </a:cubicBezTo>
                  <a:lnTo>
                    <a:pt x="1" y="21069"/>
                  </a:lnTo>
                  <a:cubicBezTo>
                    <a:pt x="1" y="21359"/>
                    <a:pt x="240" y="21598"/>
                    <a:pt x="530" y="21598"/>
                  </a:cubicBezTo>
                  <a:cubicBezTo>
                    <a:pt x="832" y="21598"/>
                    <a:pt x="1059" y="21359"/>
                    <a:pt x="1072" y="21069"/>
                  </a:cubicBezTo>
                  <a:lnTo>
                    <a:pt x="1072" y="542"/>
                  </a:lnTo>
                  <a:cubicBezTo>
                    <a:pt x="1072" y="240"/>
                    <a:pt x="832" y="0"/>
                    <a:pt x="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3121500" y="895525"/>
              <a:ext cx="26800" cy="271250"/>
            </a:xfrm>
            <a:custGeom>
              <a:avLst/>
              <a:gdLst/>
              <a:ahLst/>
              <a:cxnLst/>
              <a:rect l="l" t="t" r="r" b="b"/>
              <a:pathLst>
                <a:path w="1072" h="10850" extrusionOk="0">
                  <a:moveTo>
                    <a:pt x="530" y="0"/>
                  </a:moveTo>
                  <a:cubicBezTo>
                    <a:pt x="240" y="0"/>
                    <a:pt x="1" y="240"/>
                    <a:pt x="1" y="530"/>
                  </a:cubicBezTo>
                  <a:lnTo>
                    <a:pt x="1" y="10850"/>
                  </a:lnTo>
                  <a:lnTo>
                    <a:pt x="1072" y="10850"/>
                  </a:lnTo>
                  <a:lnTo>
                    <a:pt x="1072" y="530"/>
                  </a:lnTo>
                  <a:cubicBezTo>
                    <a:pt x="1072" y="240"/>
                    <a:pt x="832" y="0"/>
                    <a:pt x="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3832500" y="895525"/>
              <a:ext cx="26825" cy="539975"/>
            </a:xfrm>
            <a:custGeom>
              <a:avLst/>
              <a:gdLst/>
              <a:ahLst/>
              <a:cxnLst/>
              <a:rect l="l" t="t" r="r" b="b"/>
              <a:pathLst>
                <a:path w="1073" h="21599" extrusionOk="0">
                  <a:moveTo>
                    <a:pt x="543" y="0"/>
                  </a:moveTo>
                  <a:cubicBezTo>
                    <a:pt x="240" y="0"/>
                    <a:pt x="1" y="240"/>
                    <a:pt x="1" y="542"/>
                  </a:cubicBezTo>
                  <a:lnTo>
                    <a:pt x="1" y="21069"/>
                  </a:lnTo>
                  <a:cubicBezTo>
                    <a:pt x="1" y="21359"/>
                    <a:pt x="240" y="21598"/>
                    <a:pt x="543" y="21598"/>
                  </a:cubicBezTo>
                  <a:cubicBezTo>
                    <a:pt x="833" y="21598"/>
                    <a:pt x="1072" y="21359"/>
                    <a:pt x="1072" y="21069"/>
                  </a:cubicBezTo>
                  <a:lnTo>
                    <a:pt x="1072" y="542"/>
                  </a:lnTo>
                  <a:cubicBezTo>
                    <a:pt x="1072" y="240"/>
                    <a:pt x="833" y="0"/>
                    <a:pt x="5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3832500" y="895525"/>
              <a:ext cx="26825" cy="271250"/>
            </a:xfrm>
            <a:custGeom>
              <a:avLst/>
              <a:gdLst/>
              <a:ahLst/>
              <a:cxnLst/>
              <a:rect l="l" t="t" r="r" b="b"/>
              <a:pathLst>
                <a:path w="1073" h="10850" extrusionOk="0">
                  <a:moveTo>
                    <a:pt x="530" y="0"/>
                  </a:moveTo>
                  <a:cubicBezTo>
                    <a:pt x="240" y="0"/>
                    <a:pt x="1" y="240"/>
                    <a:pt x="1" y="530"/>
                  </a:cubicBezTo>
                  <a:lnTo>
                    <a:pt x="1" y="10308"/>
                  </a:lnTo>
                  <a:cubicBezTo>
                    <a:pt x="1" y="10610"/>
                    <a:pt x="240" y="10850"/>
                    <a:pt x="530" y="10850"/>
                  </a:cubicBezTo>
                  <a:cubicBezTo>
                    <a:pt x="833" y="10850"/>
                    <a:pt x="1072" y="10610"/>
                    <a:pt x="1072" y="10308"/>
                  </a:cubicBezTo>
                  <a:lnTo>
                    <a:pt x="1072" y="530"/>
                  </a:lnTo>
                  <a:cubicBezTo>
                    <a:pt x="1072" y="240"/>
                    <a:pt x="833" y="0"/>
                    <a:pt x="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3552450" y="953475"/>
              <a:ext cx="26800" cy="424050"/>
            </a:xfrm>
            <a:custGeom>
              <a:avLst/>
              <a:gdLst/>
              <a:ahLst/>
              <a:cxnLst/>
              <a:rect l="l" t="t" r="r" b="b"/>
              <a:pathLst>
                <a:path w="1072" h="16962" extrusionOk="0">
                  <a:moveTo>
                    <a:pt x="543" y="1"/>
                  </a:moveTo>
                  <a:cubicBezTo>
                    <a:pt x="253" y="1"/>
                    <a:pt x="13" y="240"/>
                    <a:pt x="13" y="543"/>
                  </a:cubicBezTo>
                  <a:lnTo>
                    <a:pt x="13" y="16432"/>
                  </a:lnTo>
                  <a:cubicBezTo>
                    <a:pt x="1" y="16722"/>
                    <a:pt x="253" y="16962"/>
                    <a:pt x="543" y="16962"/>
                  </a:cubicBezTo>
                  <a:cubicBezTo>
                    <a:pt x="832" y="16962"/>
                    <a:pt x="1072" y="16722"/>
                    <a:pt x="1072" y="16432"/>
                  </a:cubicBezTo>
                  <a:lnTo>
                    <a:pt x="1072" y="543"/>
                  </a:lnTo>
                  <a:cubicBezTo>
                    <a:pt x="1072" y="240"/>
                    <a:pt x="832" y="1"/>
                    <a:pt x="5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3552775" y="953475"/>
              <a:ext cx="26800" cy="213300"/>
            </a:xfrm>
            <a:custGeom>
              <a:avLst/>
              <a:gdLst/>
              <a:ahLst/>
              <a:cxnLst/>
              <a:rect l="l" t="t" r="r" b="b"/>
              <a:pathLst>
                <a:path w="1072" h="8532" extrusionOk="0">
                  <a:moveTo>
                    <a:pt x="530" y="1"/>
                  </a:moveTo>
                  <a:cubicBezTo>
                    <a:pt x="240" y="1"/>
                    <a:pt x="0" y="240"/>
                    <a:pt x="0" y="543"/>
                  </a:cubicBezTo>
                  <a:lnTo>
                    <a:pt x="0" y="8532"/>
                  </a:lnTo>
                  <a:lnTo>
                    <a:pt x="1071" y="8532"/>
                  </a:lnTo>
                  <a:lnTo>
                    <a:pt x="1071" y="543"/>
                  </a:lnTo>
                  <a:cubicBezTo>
                    <a:pt x="1071" y="240"/>
                    <a:pt x="832" y="1"/>
                    <a:pt x="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3984025" y="953475"/>
              <a:ext cx="26825" cy="424050"/>
            </a:xfrm>
            <a:custGeom>
              <a:avLst/>
              <a:gdLst/>
              <a:ahLst/>
              <a:cxnLst/>
              <a:rect l="l" t="t" r="r" b="b"/>
              <a:pathLst>
                <a:path w="1073" h="16962" extrusionOk="0">
                  <a:moveTo>
                    <a:pt x="543" y="1"/>
                  </a:moveTo>
                  <a:cubicBezTo>
                    <a:pt x="240" y="1"/>
                    <a:pt x="1" y="240"/>
                    <a:pt x="1" y="543"/>
                  </a:cubicBezTo>
                  <a:lnTo>
                    <a:pt x="1" y="16432"/>
                  </a:lnTo>
                  <a:cubicBezTo>
                    <a:pt x="1" y="16722"/>
                    <a:pt x="240" y="16962"/>
                    <a:pt x="543" y="16962"/>
                  </a:cubicBezTo>
                  <a:cubicBezTo>
                    <a:pt x="833" y="16962"/>
                    <a:pt x="1072" y="16722"/>
                    <a:pt x="1072" y="16432"/>
                  </a:cubicBezTo>
                  <a:lnTo>
                    <a:pt x="1072" y="543"/>
                  </a:lnTo>
                  <a:cubicBezTo>
                    <a:pt x="1072" y="240"/>
                    <a:pt x="833" y="1"/>
                    <a:pt x="5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3984025" y="953475"/>
              <a:ext cx="26825" cy="213300"/>
            </a:xfrm>
            <a:custGeom>
              <a:avLst/>
              <a:gdLst/>
              <a:ahLst/>
              <a:cxnLst/>
              <a:rect l="l" t="t" r="r" b="b"/>
              <a:pathLst>
                <a:path w="1073" h="8532" extrusionOk="0">
                  <a:moveTo>
                    <a:pt x="543" y="1"/>
                  </a:moveTo>
                  <a:cubicBezTo>
                    <a:pt x="240" y="1"/>
                    <a:pt x="1" y="240"/>
                    <a:pt x="1" y="543"/>
                  </a:cubicBezTo>
                  <a:lnTo>
                    <a:pt x="1" y="8532"/>
                  </a:lnTo>
                  <a:lnTo>
                    <a:pt x="1072" y="8532"/>
                  </a:lnTo>
                  <a:lnTo>
                    <a:pt x="1072" y="543"/>
                  </a:lnTo>
                  <a:cubicBezTo>
                    <a:pt x="1072" y="240"/>
                    <a:pt x="833" y="1"/>
                    <a:pt x="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1427;p48"/>
          <p:cNvGrpSpPr/>
          <p:nvPr/>
        </p:nvGrpSpPr>
        <p:grpSpPr>
          <a:xfrm>
            <a:off x="4141124" y="1110738"/>
            <a:ext cx="1275737" cy="1275471"/>
            <a:chOff x="238125" y="3745825"/>
            <a:chExt cx="1319000" cy="1318725"/>
          </a:xfrm>
        </p:grpSpPr>
        <p:sp>
          <p:nvSpPr>
            <p:cNvPr id="1428" name="Google Shape;1428;p48"/>
            <p:cNvSpPr/>
            <p:nvPr/>
          </p:nvSpPr>
          <p:spPr>
            <a:xfrm>
              <a:off x="403175" y="3947200"/>
              <a:ext cx="952350" cy="916050"/>
            </a:xfrm>
            <a:custGeom>
              <a:avLst/>
              <a:gdLst/>
              <a:ahLst/>
              <a:cxnLst/>
              <a:rect l="l" t="t" r="r" b="b"/>
              <a:pathLst>
                <a:path w="38094" h="36642" extrusionOk="0">
                  <a:moveTo>
                    <a:pt x="19772" y="767"/>
                  </a:moveTo>
                  <a:cubicBezTo>
                    <a:pt x="29462" y="779"/>
                    <a:pt x="37312" y="8629"/>
                    <a:pt x="37325" y="18320"/>
                  </a:cubicBezTo>
                  <a:cubicBezTo>
                    <a:pt x="37325" y="25426"/>
                    <a:pt x="33040" y="31828"/>
                    <a:pt x="26488" y="34537"/>
                  </a:cubicBezTo>
                  <a:cubicBezTo>
                    <a:pt x="24312" y="35439"/>
                    <a:pt x="22029" y="35877"/>
                    <a:pt x="19765" y="35877"/>
                  </a:cubicBezTo>
                  <a:cubicBezTo>
                    <a:pt x="15198" y="35877"/>
                    <a:pt x="10713" y="34093"/>
                    <a:pt x="7360" y="30731"/>
                  </a:cubicBezTo>
                  <a:cubicBezTo>
                    <a:pt x="2332" y="25716"/>
                    <a:pt x="833" y="18168"/>
                    <a:pt x="3554" y="11603"/>
                  </a:cubicBezTo>
                  <a:cubicBezTo>
                    <a:pt x="6263" y="5051"/>
                    <a:pt x="12665" y="767"/>
                    <a:pt x="19772" y="767"/>
                  </a:cubicBezTo>
                  <a:close/>
                  <a:moveTo>
                    <a:pt x="19767" y="1"/>
                  </a:moveTo>
                  <a:cubicBezTo>
                    <a:pt x="15000" y="1"/>
                    <a:pt x="10315" y="1861"/>
                    <a:pt x="6818" y="5366"/>
                  </a:cubicBezTo>
                  <a:cubicBezTo>
                    <a:pt x="1576" y="10608"/>
                    <a:pt x="1" y="18483"/>
                    <a:pt x="2836" y="25338"/>
                  </a:cubicBezTo>
                  <a:cubicBezTo>
                    <a:pt x="5671" y="32181"/>
                    <a:pt x="12362" y="36641"/>
                    <a:pt x="19772" y="36641"/>
                  </a:cubicBezTo>
                  <a:cubicBezTo>
                    <a:pt x="29878" y="36629"/>
                    <a:pt x="38081" y="28438"/>
                    <a:pt x="38093" y="18320"/>
                  </a:cubicBezTo>
                  <a:cubicBezTo>
                    <a:pt x="38081" y="10910"/>
                    <a:pt x="33620" y="4232"/>
                    <a:pt x="26778" y="1397"/>
                  </a:cubicBezTo>
                  <a:cubicBezTo>
                    <a:pt x="24511" y="457"/>
                    <a:pt x="22129" y="1"/>
                    <a:pt x="197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883275" y="4935050"/>
              <a:ext cx="28700" cy="28675"/>
            </a:xfrm>
            <a:custGeom>
              <a:avLst/>
              <a:gdLst/>
              <a:ahLst/>
              <a:cxnLst/>
              <a:rect l="l" t="t" r="r" b="b"/>
              <a:pathLst>
                <a:path w="1148" h="1147" extrusionOk="0">
                  <a:moveTo>
                    <a:pt x="580" y="0"/>
                  </a:moveTo>
                  <a:cubicBezTo>
                    <a:pt x="253" y="0"/>
                    <a:pt x="1" y="265"/>
                    <a:pt x="1" y="580"/>
                  </a:cubicBezTo>
                  <a:cubicBezTo>
                    <a:pt x="1" y="895"/>
                    <a:pt x="253" y="1147"/>
                    <a:pt x="580" y="1147"/>
                  </a:cubicBezTo>
                  <a:cubicBezTo>
                    <a:pt x="895" y="1147"/>
                    <a:pt x="1147" y="895"/>
                    <a:pt x="1147" y="580"/>
                  </a:cubicBezTo>
                  <a:cubicBezTo>
                    <a:pt x="1147" y="265"/>
                    <a:pt x="89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1018725" y="4917600"/>
              <a:ext cx="31850" cy="28800"/>
            </a:xfrm>
            <a:custGeom>
              <a:avLst/>
              <a:gdLst/>
              <a:ahLst/>
              <a:cxnLst/>
              <a:rect l="l" t="t" r="r" b="b"/>
              <a:pathLst>
                <a:path w="1274" h="1152" extrusionOk="0">
                  <a:moveTo>
                    <a:pt x="638" y="0"/>
                  </a:moveTo>
                  <a:cubicBezTo>
                    <a:pt x="590" y="0"/>
                    <a:pt x="541" y="6"/>
                    <a:pt x="492" y="18"/>
                  </a:cubicBezTo>
                  <a:cubicBezTo>
                    <a:pt x="190" y="93"/>
                    <a:pt x="1" y="421"/>
                    <a:pt x="89" y="723"/>
                  </a:cubicBezTo>
                  <a:cubicBezTo>
                    <a:pt x="152" y="975"/>
                    <a:pt x="379" y="1152"/>
                    <a:pt x="644" y="1152"/>
                  </a:cubicBezTo>
                  <a:cubicBezTo>
                    <a:pt x="694" y="1152"/>
                    <a:pt x="732" y="1152"/>
                    <a:pt x="782" y="1139"/>
                  </a:cubicBezTo>
                  <a:cubicBezTo>
                    <a:pt x="1085" y="1051"/>
                    <a:pt x="1274" y="736"/>
                    <a:pt x="1198" y="434"/>
                  </a:cubicBezTo>
                  <a:cubicBezTo>
                    <a:pt x="1134" y="168"/>
                    <a:pt x="900" y="0"/>
                    <a:pt x="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711600" y="4907975"/>
              <a:ext cx="32475" cy="28975"/>
            </a:xfrm>
            <a:custGeom>
              <a:avLst/>
              <a:gdLst/>
              <a:ahLst/>
              <a:cxnLst/>
              <a:rect l="l" t="t" r="r" b="b"/>
              <a:pathLst>
                <a:path w="1299" h="1159" extrusionOk="0">
                  <a:moveTo>
                    <a:pt x="665" y="1"/>
                  </a:moveTo>
                  <a:cubicBezTo>
                    <a:pt x="417" y="1"/>
                    <a:pt x="183" y="156"/>
                    <a:pt x="101" y="403"/>
                  </a:cubicBezTo>
                  <a:cubicBezTo>
                    <a:pt x="0" y="705"/>
                    <a:pt x="164" y="1033"/>
                    <a:pt x="466" y="1134"/>
                  </a:cubicBezTo>
                  <a:cubicBezTo>
                    <a:pt x="529" y="1146"/>
                    <a:pt x="592" y="1159"/>
                    <a:pt x="643" y="1159"/>
                  </a:cubicBezTo>
                  <a:cubicBezTo>
                    <a:pt x="895" y="1159"/>
                    <a:pt x="1109" y="995"/>
                    <a:pt x="1197" y="756"/>
                  </a:cubicBezTo>
                  <a:cubicBezTo>
                    <a:pt x="1298" y="453"/>
                    <a:pt x="1134" y="126"/>
                    <a:pt x="832" y="25"/>
                  </a:cubicBezTo>
                  <a:cubicBezTo>
                    <a:pt x="777" y="9"/>
                    <a:pt x="721" y="1"/>
                    <a:pt x="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1175625" y="4848450"/>
              <a:ext cx="32775" cy="28650"/>
            </a:xfrm>
            <a:custGeom>
              <a:avLst/>
              <a:gdLst/>
              <a:ahLst/>
              <a:cxnLst/>
              <a:rect l="l" t="t" r="r" b="b"/>
              <a:pathLst>
                <a:path w="1311" h="1146" extrusionOk="0">
                  <a:moveTo>
                    <a:pt x="657" y="1"/>
                  </a:moveTo>
                  <a:cubicBezTo>
                    <a:pt x="552" y="1"/>
                    <a:pt x="447" y="29"/>
                    <a:pt x="353" y="87"/>
                  </a:cubicBezTo>
                  <a:cubicBezTo>
                    <a:pt x="76" y="264"/>
                    <a:pt x="0" y="616"/>
                    <a:pt x="177" y="881"/>
                  </a:cubicBezTo>
                  <a:cubicBezTo>
                    <a:pt x="290" y="1045"/>
                    <a:pt x="466" y="1146"/>
                    <a:pt x="655" y="1146"/>
                  </a:cubicBezTo>
                  <a:cubicBezTo>
                    <a:pt x="769" y="1146"/>
                    <a:pt x="882" y="1120"/>
                    <a:pt x="970" y="1057"/>
                  </a:cubicBezTo>
                  <a:cubicBezTo>
                    <a:pt x="1235" y="881"/>
                    <a:pt x="1311" y="528"/>
                    <a:pt x="1147" y="264"/>
                  </a:cubicBezTo>
                  <a:cubicBezTo>
                    <a:pt x="1033" y="93"/>
                    <a:pt x="846" y="1"/>
                    <a:pt x="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558800" y="4828875"/>
              <a:ext cx="32475" cy="29000"/>
            </a:xfrm>
            <a:custGeom>
              <a:avLst/>
              <a:gdLst/>
              <a:ahLst/>
              <a:cxnLst/>
              <a:rect l="l" t="t" r="r" b="b"/>
              <a:pathLst>
                <a:path w="1299" h="1160" extrusionOk="0">
                  <a:moveTo>
                    <a:pt x="646" y="1"/>
                  </a:moveTo>
                  <a:cubicBezTo>
                    <a:pt x="468" y="1"/>
                    <a:pt x="295" y="82"/>
                    <a:pt x="190" y="240"/>
                  </a:cubicBezTo>
                  <a:cubicBezTo>
                    <a:pt x="1" y="492"/>
                    <a:pt x="51" y="858"/>
                    <a:pt x="303" y="1047"/>
                  </a:cubicBezTo>
                  <a:cubicBezTo>
                    <a:pt x="404" y="1122"/>
                    <a:pt x="530" y="1160"/>
                    <a:pt x="643" y="1160"/>
                  </a:cubicBezTo>
                  <a:cubicBezTo>
                    <a:pt x="832" y="1160"/>
                    <a:pt x="996" y="1072"/>
                    <a:pt x="1110" y="921"/>
                  </a:cubicBezTo>
                  <a:cubicBezTo>
                    <a:pt x="1299" y="669"/>
                    <a:pt x="1248" y="303"/>
                    <a:pt x="996" y="114"/>
                  </a:cubicBezTo>
                  <a:cubicBezTo>
                    <a:pt x="889" y="38"/>
                    <a:pt x="766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1303825" y="473335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55" y="0"/>
                  </a:moveTo>
                  <a:cubicBezTo>
                    <a:pt x="485" y="0"/>
                    <a:pt x="317" y="74"/>
                    <a:pt x="202" y="218"/>
                  </a:cubicBezTo>
                  <a:cubicBezTo>
                    <a:pt x="1" y="457"/>
                    <a:pt x="51" y="823"/>
                    <a:pt x="291" y="1024"/>
                  </a:cubicBezTo>
                  <a:cubicBezTo>
                    <a:pt x="391" y="1113"/>
                    <a:pt x="517" y="1150"/>
                    <a:pt x="656" y="1150"/>
                  </a:cubicBezTo>
                  <a:cubicBezTo>
                    <a:pt x="832" y="1150"/>
                    <a:pt x="996" y="1075"/>
                    <a:pt x="1097" y="949"/>
                  </a:cubicBezTo>
                  <a:cubicBezTo>
                    <a:pt x="1299" y="697"/>
                    <a:pt x="1261" y="331"/>
                    <a:pt x="1021" y="130"/>
                  </a:cubicBezTo>
                  <a:cubicBezTo>
                    <a:pt x="913" y="43"/>
                    <a:pt x="783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438150" y="4706450"/>
              <a:ext cx="32475" cy="28900"/>
            </a:xfrm>
            <a:custGeom>
              <a:avLst/>
              <a:gdLst/>
              <a:ahLst/>
              <a:cxnLst/>
              <a:rect l="l" t="t" r="r" b="b"/>
              <a:pathLst>
                <a:path w="1299" h="1156" extrusionOk="0">
                  <a:moveTo>
                    <a:pt x="644" y="0"/>
                  </a:moveTo>
                  <a:cubicBezTo>
                    <a:pt x="530" y="0"/>
                    <a:pt x="414" y="36"/>
                    <a:pt x="316" y="109"/>
                  </a:cubicBezTo>
                  <a:cubicBezTo>
                    <a:pt x="51" y="286"/>
                    <a:pt x="1" y="651"/>
                    <a:pt x="177" y="916"/>
                  </a:cubicBezTo>
                  <a:cubicBezTo>
                    <a:pt x="290" y="1067"/>
                    <a:pt x="467" y="1155"/>
                    <a:pt x="643" y="1155"/>
                  </a:cubicBezTo>
                  <a:cubicBezTo>
                    <a:pt x="769" y="1155"/>
                    <a:pt x="883" y="1117"/>
                    <a:pt x="983" y="1042"/>
                  </a:cubicBezTo>
                  <a:cubicBezTo>
                    <a:pt x="1235" y="865"/>
                    <a:pt x="1298" y="500"/>
                    <a:pt x="1109" y="248"/>
                  </a:cubicBezTo>
                  <a:cubicBezTo>
                    <a:pt x="1002" y="87"/>
                    <a:pt x="824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8"/>
            <p:cNvSpPr/>
            <p:nvPr/>
          </p:nvSpPr>
          <p:spPr>
            <a:xfrm>
              <a:off x="1390150" y="4584700"/>
              <a:ext cx="32775" cy="28725"/>
            </a:xfrm>
            <a:custGeom>
              <a:avLst/>
              <a:gdLst/>
              <a:ahLst/>
              <a:cxnLst/>
              <a:rect l="l" t="t" r="r" b="b"/>
              <a:pathLst>
                <a:path w="1311" h="1149" extrusionOk="0">
                  <a:moveTo>
                    <a:pt x="643" y="1"/>
                  </a:moveTo>
                  <a:cubicBezTo>
                    <a:pt x="413" y="1"/>
                    <a:pt x="201" y="136"/>
                    <a:pt x="114" y="367"/>
                  </a:cubicBezTo>
                  <a:cubicBezTo>
                    <a:pt x="0" y="670"/>
                    <a:pt x="139" y="998"/>
                    <a:pt x="441" y="1111"/>
                  </a:cubicBezTo>
                  <a:cubicBezTo>
                    <a:pt x="504" y="1136"/>
                    <a:pt x="580" y="1149"/>
                    <a:pt x="656" y="1149"/>
                  </a:cubicBezTo>
                  <a:cubicBezTo>
                    <a:pt x="895" y="1149"/>
                    <a:pt x="1109" y="1010"/>
                    <a:pt x="1197" y="783"/>
                  </a:cubicBezTo>
                  <a:cubicBezTo>
                    <a:pt x="1311" y="481"/>
                    <a:pt x="1160" y="153"/>
                    <a:pt x="857" y="40"/>
                  </a:cubicBezTo>
                  <a:cubicBezTo>
                    <a:pt x="786" y="13"/>
                    <a:pt x="714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8"/>
            <p:cNvSpPr/>
            <p:nvPr/>
          </p:nvSpPr>
          <p:spPr>
            <a:xfrm>
              <a:off x="361925" y="4552350"/>
              <a:ext cx="32150" cy="28950"/>
            </a:xfrm>
            <a:custGeom>
              <a:avLst/>
              <a:gdLst/>
              <a:ahLst/>
              <a:cxnLst/>
              <a:rect l="l" t="t" r="r" b="b"/>
              <a:pathLst>
                <a:path w="1286" h="1158" extrusionOk="0">
                  <a:moveTo>
                    <a:pt x="626" y="1"/>
                  </a:moveTo>
                  <a:cubicBezTo>
                    <a:pt x="573" y="1"/>
                    <a:pt x="519" y="8"/>
                    <a:pt x="466" y="23"/>
                  </a:cubicBezTo>
                  <a:cubicBezTo>
                    <a:pt x="164" y="124"/>
                    <a:pt x="0" y="452"/>
                    <a:pt x="88" y="754"/>
                  </a:cubicBezTo>
                  <a:cubicBezTo>
                    <a:pt x="164" y="994"/>
                    <a:pt x="391" y="1157"/>
                    <a:pt x="643" y="1157"/>
                  </a:cubicBezTo>
                  <a:cubicBezTo>
                    <a:pt x="693" y="1157"/>
                    <a:pt x="756" y="1145"/>
                    <a:pt x="807" y="1132"/>
                  </a:cubicBezTo>
                  <a:cubicBezTo>
                    <a:pt x="1109" y="1031"/>
                    <a:pt x="1285" y="716"/>
                    <a:pt x="1197" y="414"/>
                  </a:cubicBezTo>
                  <a:cubicBezTo>
                    <a:pt x="1114" y="164"/>
                    <a:pt x="876" y="1"/>
                    <a:pt x="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1426700" y="4416200"/>
              <a:ext cx="29625" cy="29000"/>
            </a:xfrm>
            <a:custGeom>
              <a:avLst/>
              <a:gdLst/>
              <a:ahLst/>
              <a:cxnLst/>
              <a:rect l="l" t="t" r="r" b="b"/>
              <a:pathLst>
                <a:path w="1185" h="1160" extrusionOk="0">
                  <a:moveTo>
                    <a:pt x="595" y="0"/>
                  </a:moveTo>
                  <a:cubicBezTo>
                    <a:pt x="289" y="0"/>
                    <a:pt x="25" y="248"/>
                    <a:pt x="13" y="555"/>
                  </a:cubicBezTo>
                  <a:cubicBezTo>
                    <a:pt x="0" y="870"/>
                    <a:pt x="240" y="1135"/>
                    <a:pt x="567" y="1160"/>
                  </a:cubicBezTo>
                  <a:lnTo>
                    <a:pt x="592" y="1160"/>
                  </a:lnTo>
                  <a:cubicBezTo>
                    <a:pt x="895" y="1160"/>
                    <a:pt x="1147" y="920"/>
                    <a:pt x="1159" y="605"/>
                  </a:cubicBezTo>
                  <a:cubicBezTo>
                    <a:pt x="1185" y="290"/>
                    <a:pt x="933" y="26"/>
                    <a:pt x="618" y="1"/>
                  </a:cubicBezTo>
                  <a:cubicBezTo>
                    <a:pt x="610" y="0"/>
                    <a:pt x="602" y="0"/>
                    <a:pt x="5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338925" y="4382175"/>
              <a:ext cx="29000" cy="29000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80" y="1"/>
                  </a:moveTo>
                  <a:cubicBezTo>
                    <a:pt x="265" y="1"/>
                    <a:pt x="0" y="253"/>
                    <a:pt x="0" y="568"/>
                  </a:cubicBezTo>
                  <a:cubicBezTo>
                    <a:pt x="0" y="883"/>
                    <a:pt x="252" y="1147"/>
                    <a:pt x="567" y="1160"/>
                  </a:cubicBezTo>
                  <a:lnTo>
                    <a:pt x="580" y="1160"/>
                  </a:lnTo>
                  <a:cubicBezTo>
                    <a:pt x="895" y="1160"/>
                    <a:pt x="1147" y="895"/>
                    <a:pt x="1147" y="580"/>
                  </a:cubicBezTo>
                  <a:cubicBezTo>
                    <a:pt x="1160" y="265"/>
                    <a:pt x="89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1406225" y="4245525"/>
              <a:ext cx="32150" cy="28625"/>
            </a:xfrm>
            <a:custGeom>
              <a:avLst/>
              <a:gdLst/>
              <a:ahLst/>
              <a:cxnLst/>
              <a:rect l="l" t="t" r="r" b="b"/>
              <a:pathLst>
                <a:path w="1286" h="1145" extrusionOk="0">
                  <a:moveTo>
                    <a:pt x="650" y="0"/>
                  </a:moveTo>
                  <a:cubicBezTo>
                    <a:pt x="597" y="0"/>
                    <a:pt x="544" y="8"/>
                    <a:pt x="491" y="23"/>
                  </a:cubicBezTo>
                  <a:cubicBezTo>
                    <a:pt x="189" y="99"/>
                    <a:pt x="0" y="414"/>
                    <a:pt x="88" y="729"/>
                  </a:cubicBezTo>
                  <a:cubicBezTo>
                    <a:pt x="151" y="968"/>
                    <a:pt x="378" y="1145"/>
                    <a:pt x="643" y="1145"/>
                  </a:cubicBezTo>
                  <a:cubicBezTo>
                    <a:pt x="693" y="1145"/>
                    <a:pt x="743" y="1145"/>
                    <a:pt x="794" y="1132"/>
                  </a:cubicBezTo>
                  <a:cubicBezTo>
                    <a:pt x="1109" y="1044"/>
                    <a:pt x="1285" y="716"/>
                    <a:pt x="1197" y="414"/>
                  </a:cubicBezTo>
                  <a:cubicBezTo>
                    <a:pt x="1124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366950" y="4212875"/>
              <a:ext cx="32175" cy="28825"/>
            </a:xfrm>
            <a:custGeom>
              <a:avLst/>
              <a:gdLst/>
              <a:ahLst/>
              <a:cxnLst/>
              <a:rect l="l" t="t" r="r" b="b"/>
              <a:pathLst>
                <a:path w="1287" h="1153" extrusionOk="0">
                  <a:moveTo>
                    <a:pt x="642" y="0"/>
                  </a:moveTo>
                  <a:cubicBezTo>
                    <a:pt x="403" y="0"/>
                    <a:pt x="181" y="145"/>
                    <a:pt x="102" y="384"/>
                  </a:cubicBezTo>
                  <a:cubicBezTo>
                    <a:pt x="1" y="686"/>
                    <a:pt x="152" y="1014"/>
                    <a:pt x="454" y="1115"/>
                  </a:cubicBezTo>
                  <a:cubicBezTo>
                    <a:pt x="517" y="1140"/>
                    <a:pt x="580" y="1153"/>
                    <a:pt x="643" y="1153"/>
                  </a:cubicBezTo>
                  <a:cubicBezTo>
                    <a:pt x="895" y="1153"/>
                    <a:pt x="1110" y="989"/>
                    <a:pt x="1185" y="762"/>
                  </a:cubicBezTo>
                  <a:cubicBezTo>
                    <a:pt x="1286" y="460"/>
                    <a:pt x="1135" y="132"/>
                    <a:pt x="832" y="31"/>
                  </a:cubicBezTo>
                  <a:cubicBezTo>
                    <a:pt x="769" y="10"/>
                    <a:pt x="705" y="0"/>
                    <a:pt x="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1334075" y="4089025"/>
              <a:ext cx="32775" cy="28875"/>
            </a:xfrm>
            <a:custGeom>
              <a:avLst/>
              <a:gdLst/>
              <a:ahLst/>
              <a:cxnLst/>
              <a:rect l="l" t="t" r="r" b="b"/>
              <a:pathLst>
                <a:path w="1311" h="1155" extrusionOk="0">
                  <a:moveTo>
                    <a:pt x="654" y="1"/>
                  </a:moveTo>
                  <a:cubicBezTo>
                    <a:pt x="547" y="1"/>
                    <a:pt x="438" y="31"/>
                    <a:pt x="341" y="96"/>
                  </a:cubicBezTo>
                  <a:cubicBezTo>
                    <a:pt x="76" y="273"/>
                    <a:pt x="0" y="638"/>
                    <a:pt x="189" y="903"/>
                  </a:cubicBezTo>
                  <a:cubicBezTo>
                    <a:pt x="290" y="1054"/>
                    <a:pt x="467" y="1155"/>
                    <a:pt x="668" y="1155"/>
                  </a:cubicBezTo>
                  <a:cubicBezTo>
                    <a:pt x="782" y="1155"/>
                    <a:pt x="883" y="1117"/>
                    <a:pt x="983" y="1054"/>
                  </a:cubicBezTo>
                  <a:cubicBezTo>
                    <a:pt x="1248" y="877"/>
                    <a:pt x="1311" y="525"/>
                    <a:pt x="1135" y="260"/>
                  </a:cubicBezTo>
                  <a:cubicBezTo>
                    <a:pt x="1023" y="92"/>
                    <a:pt x="840" y="1"/>
                    <a:pt x="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448225" y="4061375"/>
              <a:ext cx="32475" cy="28800"/>
            </a:xfrm>
            <a:custGeom>
              <a:avLst/>
              <a:gdLst/>
              <a:ahLst/>
              <a:cxnLst/>
              <a:rect l="l" t="t" r="r" b="b"/>
              <a:pathLst>
                <a:path w="1299" h="1152" extrusionOk="0">
                  <a:moveTo>
                    <a:pt x="643" y="0"/>
                  </a:moveTo>
                  <a:cubicBezTo>
                    <a:pt x="470" y="0"/>
                    <a:pt x="300" y="77"/>
                    <a:pt x="190" y="232"/>
                  </a:cubicBezTo>
                  <a:cubicBezTo>
                    <a:pt x="1" y="471"/>
                    <a:pt x="51" y="837"/>
                    <a:pt x="303" y="1026"/>
                  </a:cubicBezTo>
                  <a:cubicBezTo>
                    <a:pt x="404" y="1114"/>
                    <a:pt x="530" y="1152"/>
                    <a:pt x="656" y="1152"/>
                  </a:cubicBezTo>
                  <a:cubicBezTo>
                    <a:pt x="832" y="1152"/>
                    <a:pt x="996" y="1063"/>
                    <a:pt x="1110" y="925"/>
                  </a:cubicBezTo>
                  <a:cubicBezTo>
                    <a:pt x="1299" y="673"/>
                    <a:pt x="1248" y="307"/>
                    <a:pt x="996" y="118"/>
                  </a:cubicBezTo>
                  <a:cubicBezTo>
                    <a:pt x="891" y="40"/>
                    <a:pt x="767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8"/>
            <p:cNvSpPr/>
            <p:nvPr/>
          </p:nvSpPr>
          <p:spPr>
            <a:xfrm>
              <a:off x="1217525" y="396280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42" y="1"/>
                  </a:moveTo>
                  <a:cubicBezTo>
                    <a:pt x="474" y="1"/>
                    <a:pt x="309" y="75"/>
                    <a:pt x="202" y="218"/>
                  </a:cubicBezTo>
                  <a:cubicBezTo>
                    <a:pt x="0" y="470"/>
                    <a:pt x="51" y="836"/>
                    <a:pt x="290" y="1037"/>
                  </a:cubicBezTo>
                  <a:cubicBezTo>
                    <a:pt x="391" y="1113"/>
                    <a:pt x="517" y="1151"/>
                    <a:pt x="655" y="1151"/>
                  </a:cubicBezTo>
                  <a:cubicBezTo>
                    <a:pt x="832" y="1151"/>
                    <a:pt x="996" y="1075"/>
                    <a:pt x="1109" y="936"/>
                  </a:cubicBezTo>
                  <a:cubicBezTo>
                    <a:pt x="1298" y="684"/>
                    <a:pt x="1260" y="319"/>
                    <a:pt x="1008" y="130"/>
                  </a:cubicBezTo>
                  <a:cubicBezTo>
                    <a:pt x="900" y="43"/>
                    <a:pt x="770" y="1"/>
                    <a:pt x="6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8"/>
            <p:cNvSpPr/>
            <p:nvPr/>
          </p:nvSpPr>
          <p:spPr>
            <a:xfrm>
              <a:off x="572350" y="3942525"/>
              <a:ext cx="33100" cy="28900"/>
            </a:xfrm>
            <a:custGeom>
              <a:avLst/>
              <a:gdLst/>
              <a:ahLst/>
              <a:cxnLst/>
              <a:rect l="l" t="t" r="r" b="b"/>
              <a:pathLst>
                <a:path w="1324" h="1156" extrusionOk="0">
                  <a:moveTo>
                    <a:pt x="679" y="0"/>
                  </a:moveTo>
                  <a:cubicBezTo>
                    <a:pt x="563" y="0"/>
                    <a:pt x="444" y="36"/>
                    <a:pt x="341" y="109"/>
                  </a:cubicBezTo>
                  <a:cubicBezTo>
                    <a:pt x="76" y="286"/>
                    <a:pt x="1" y="639"/>
                    <a:pt x="190" y="903"/>
                  </a:cubicBezTo>
                  <a:cubicBezTo>
                    <a:pt x="303" y="1067"/>
                    <a:pt x="479" y="1155"/>
                    <a:pt x="668" y="1155"/>
                  </a:cubicBezTo>
                  <a:cubicBezTo>
                    <a:pt x="782" y="1155"/>
                    <a:pt x="895" y="1117"/>
                    <a:pt x="996" y="1054"/>
                  </a:cubicBezTo>
                  <a:cubicBezTo>
                    <a:pt x="1261" y="878"/>
                    <a:pt x="1324" y="513"/>
                    <a:pt x="1147" y="248"/>
                  </a:cubicBezTo>
                  <a:cubicBezTo>
                    <a:pt x="1040" y="87"/>
                    <a:pt x="862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8"/>
            <p:cNvSpPr/>
            <p:nvPr/>
          </p:nvSpPr>
          <p:spPr>
            <a:xfrm>
              <a:off x="1067250" y="3879100"/>
              <a:ext cx="32475" cy="28675"/>
            </a:xfrm>
            <a:custGeom>
              <a:avLst/>
              <a:gdLst/>
              <a:ahLst/>
              <a:cxnLst/>
              <a:rect l="l" t="t" r="r" b="b"/>
              <a:pathLst>
                <a:path w="1299" h="1147" extrusionOk="0">
                  <a:moveTo>
                    <a:pt x="646" y="0"/>
                  </a:moveTo>
                  <a:cubicBezTo>
                    <a:pt x="418" y="0"/>
                    <a:pt x="202" y="144"/>
                    <a:pt x="114" y="378"/>
                  </a:cubicBezTo>
                  <a:cubicBezTo>
                    <a:pt x="1" y="681"/>
                    <a:pt x="152" y="1008"/>
                    <a:pt x="454" y="1122"/>
                  </a:cubicBezTo>
                  <a:cubicBezTo>
                    <a:pt x="517" y="1134"/>
                    <a:pt x="580" y="1147"/>
                    <a:pt x="656" y="1147"/>
                  </a:cubicBezTo>
                  <a:cubicBezTo>
                    <a:pt x="895" y="1147"/>
                    <a:pt x="1109" y="996"/>
                    <a:pt x="1198" y="769"/>
                  </a:cubicBezTo>
                  <a:cubicBezTo>
                    <a:pt x="1298" y="479"/>
                    <a:pt x="1147" y="139"/>
                    <a:pt x="845" y="38"/>
                  </a:cubicBezTo>
                  <a:cubicBezTo>
                    <a:pt x="780" y="12"/>
                    <a:pt x="712" y="0"/>
                    <a:pt x="6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8"/>
            <p:cNvSpPr/>
            <p:nvPr/>
          </p:nvSpPr>
          <p:spPr>
            <a:xfrm>
              <a:off x="727975" y="3868450"/>
              <a:ext cx="32150" cy="28625"/>
            </a:xfrm>
            <a:custGeom>
              <a:avLst/>
              <a:gdLst/>
              <a:ahLst/>
              <a:cxnLst/>
              <a:rect l="l" t="t" r="r" b="b"/>
              <a:pathLst>
                <a:path w="1286" h="1145" extrusionOk="0">
                  <a:moveTo>
                    <a:pt x="650" y="0"/>
                  </a:moveTo>
                  <a:cubicBezTo>
                    <a:pt x="598" y="0"/>
                    <a:pt x="545" y="7"/>
                    <a:pt x="492" y="23"/>
                  </a:cubicBezTo>
                  <a:cubicBezTo>
                    <a:pt x="177" y="111"/>
                    <a:pt x="0" y="426"/>
                    <a:pt x="101" y="741"/>
                  </a:cubicBezTo>
                  <a:cubicBezTo>
                    <a:pt x="162" y="972"/>
                    <a:pt x="376" y="1145"/>
                    <a:pt x="629" y="1145"/>
                  </a:cubicBezTo>
                  <a:cubicBezTo>
                    <a:pt x="638" y="1145"/>
                    <a:pt x="647" y="1145"/>
                    <a:pt x="656" y="1144"/>
                  </a:cubicBezTo>
                  <a:cubicBezTo>
                    <a:pt x="706" y="1144"/>
                    <a:pt x="756" y="1144"/>
                    <a:pt x="807" y="1132"/>
                  </a:cubicBezTo>
                  <a:cubicBezTo>
                    <a:pt x="1122" y="1044"/>
                    <a:pt x="1286" y="716"/>
                    <a:pt x="1197" y="414"/>
                  </a:cubicBezTo>
                  <a:cubicBezTo>
                    <a:pt x="1125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8"/>
            <p:cNvSpPr/>
            <p:nvPr/>
          </p:nvSpPr>
          <p:spPr>
            <a:xfrm>
              <a:off x="899975" y="3846625"/>
              <a:ext cx="29325" cy="28700"/>
            </a:xfrm>
            <a:custGeom>
              <a:avLst/>
              <a:gdLst/>
              <a:ahLst/>
              <a:cxnLst/>
              <a:rect l="l" t="t" r="r" b="b"/>
              <a:pathLst>
                <a:path w="1173" h="1148" extrusionOk="0">
                  <a:moveTo>
                    <a:pt x="583" y="1"/>
                  </a:moveTo>
                  <a:cubicBezTo>
                    <a:pt x="278" y="1"/>
                    <a:pt x="25" y="248"/>
                    <a:pt x="13" y="556"/>
                  </a:cubicBezTo>
                  <a:cubicBezTo>
                    <a:pt x="0" y="871"/>
                    <a:pt x="252" y="1148"/>
                    <a:pt x="567" y="1148"/>
                  </a:cubicBezTo>
                  <a:lnTo>
                    <a:pt x="593" y="1148"/>
                  </a:lnTo>
                  <a:cubicBezTo>
                    <a:pt x="895" y="1148"/>
                    <a:pt x="1147" y="908"/>
                    <a:pt x="1160" y="593"/>
                  </a:cubicBezTo>
                  <a:cubicBezTo>
                    <a:pt x="1172" y="278"/>
                    <a:pt x="920" y="14"/>
                    <a:pt x="605" y="1"/>
                  </a:cubicBezTo>
                  <a:cubicBezTo>
                    <a:pt x="598" y="1"/>
                    <a:pt x="590" y="1"/>
                    <a:pt x="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880750" y="5030800"/>
              <a:ext cx="33750" cy="33750"/>
            </a:xfrm>
            <a:custGeom>
              <a:avLst/>
              <a:gdLst/>
              <a:ahLst/>
              <a:cxnLst/>
              <a:rect l="l" t="t" r="r" b="b"/>
              <a:pathLst>
                <a:path w="1350" h="1350" extrusionOk="0">
                  <a:moveTo>
                    <a:pt x="681" y="1"/>
                  </a:moveTo>
                  <a:cubicBezTo>
                    <a:pt x="303" y="1"/>
                    <a:pt x="1" y="303"/>
                    <a:pt x="1" y="681"/>
                  </a:cubicBezTo>
                  <a:cubicBezTo>
                    <a:pt x="1" y="1047"/>
                    <a:pt x="303" y="1349"/>
                    <a:pt x="681" y="1349"/>
                  </a:cubicBezTo>
                  <a:cubicBezTo>
                    <a:pt x="688" y="1349"/>
                    <a:pt x="695" y="1350"/>
                    <a:pt x="702" y="1350"/>
                  </a:cubicBezTo>
                  <a:cubicBezTo>
                    <a:pt x="1058" y="1350"/>
                    <a:pt x="1349" y="1040"/>
                    <a:pt x="1349" y="681"/>
                  </a:cubicBezTo>
                  <a:cubicBezTo>
                    <a:pt x="1349" y="303"/>
                    <a:pt x="1047" y="1"/>
                    <a:pt x="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1040800" y="5010050"/>
              <a:ext cx="37500" cy="34025"/>
            </a:xfrm>
            <a:custGeom>
              <a:avLst/>
              <a:gdLst/>
              <a:ahLst/>
              <a:cxnLst/>
              <a:rect l="l" t="t" r="r" b="b"/>
              <a:pathLst>
                <a:path w="1500" h="1361" extrusionOk="0">
                  <a:moveTo>
                    <a:pt x="755" y="0"/>
                  </a:moveTo>
                  <a:cubicBezTo>
                    <a:pt x="698" y="0"/>
                    <a:pt x="639" y="8"/>
                    <a:pt x="580" y="24"/>
                  </a:cubicBezTo>
                  <a:cubicBezTo>
                    <a:pt x="214" y="125"/>
                    <a:pt x="0" y="491"/>
                    <a:pt x="88" y="856"/>
                  </a:cubicBezTo>
                  <a:cubicBezTo>
                    <a:pt x="176" y="1159"/>
                    <a:pt x="441" y="1360"/>
                    <a:pt x="756" y="1360"/>
                  </a:cubicBezTo>
                  <a:cubicBezTo>
                    <a:pt x="806" y="1360"/>
                    <a:pt x="869" y="1360"/>
                    <a:pt x="920" y="1335"/>
                  </a:cubicBezTo>
                  <a:cubicBezTo>
                    <a:pt x="1285" y="1247"/>
                    <a:pt x="1500" y="869"/>
                    <a:pt x="1411" y="516"/>
                  </a:cubicBezTo>
                  <a:cubicBezTo>
                    <a:pt x="1327" y="209"/>
                    <a:pt x="1056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677875" y="4998800"/>
              <a:ext cx="38475" cy="34250"/>
            </a:xfrm>
            <a:custGeom>
              <a:avLst/>
              <a:gdLst/>
              <a:ahLst/>
              <a:cxnLst/>
              <a:rect l="l" t="t" r="r" b="b"/>
              <a:pathLst>
                <a:path w="1539" h="1370" extrusionOk="0">
                  <a:moveTo>
                    <a:pt x="774" y="1"/>
                  </a:moveTo>
                  <a:cubicBezTo>
                    <a:pt x="488" y="1"/>
                    <a:pt x="218" y="178"/>
                    <a:pt x="127" y="462"/>
                  </a:cubicBezTo>
                  <a:cubicBezTo>
                    <a:pt x="1" y="827"/>
                    <a:pt x="202" y="1205"/>
                    <a:pt x="555" y="1331"/>
                  </a:cubicBezTo>
                  <a:cubicBezTo>
                    <a:pt x="631" y="1344"/>
                    <a:pt x="694" y="1356"/>
                    <a:pt x="769" y="1369"/>
                  </a:cubicBezTo>
                  <a:cubicBezTo>
                    <a:pt x="1072" y="1369"/>
                    <a:pt x="1324" y="1167"/>
                    <a:pt x="1412" y="890"/>
                  </a:cubicBezTo>
                  <a:cubicBezTo>
                    <a:pt x="1538" y="537"/>
                    <a:pt x="1337" y="147"/>
                    <a:pt x="984" y="33"/>
                  </a:cubicBezTo>
                  <a:cubicBezTo>
                    <a:pt x="914" y="11"/>
                    <a:pt x="844" y="1"/>
                    <a:pt x="7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8"/>
            <p:cNvSpPr/>
            <p:nvPr/>
          </p:nvSpPr>
          <p:spPr>
            <a:xfrm>
              <a:off x="1226025" y="4928250"/>
              <a:ext cx="38775" cy="34225"/>
            </a:xfrm>
            <a:custGeom>
              <a:avLst/>
              <a:gdLst/>
              <a:ahLst/>
              <a:cxnLst/>
              <a:rect l="l" t="t" r="r" b="b"/>
              <a:pathLst>
                <a:path w="1551" h="1369" extrusionOk="0">
                  <a:moveTo>
                    <a:pt x="774" y="0"/>
                  </a:moveTo>
                  <a:cubicBezTo>
                    <a:pt x="647" y="0"/>
                    <a:pt x="518" y="35"/>
                    <a:pt x="404" y="108"/>
                  </a:cubicBezTo>
                  <a:cubicBezTo>
                    <a:pt x="89" y="310"/>
                    <a:pt x="0" y="738"/>
                    <a:pt x="202" y="1053"/>
                  </a:cubicBezTo>
                  <a:cubicBezTo>
                    <a:pt x="328" y="1242"/>
                    <a:pt x="542" y="1368"/>
                    <a:pt x="782" y="1368"/>
                  </a:cubicBezTo>
                  <a:cubicBezTo>
                    <a:pt x="908" y="1356"/>
                    <a:pt x="1034" y="1331"/>
                    <a:pt x="1147" y="1255"/>
                  </a:cubicBezTo>
                  <a:cubicBezTo>
                    <a:pt x="1462" y="1053"/>
                    <a:pt x="1550" y="625"/>
                    <a:pt x="1349" y="310"/>
                  </a:cubicBezTo>
                  <a:cubicBezTo>
                    <a:pt x="1220" y="109"/>
                    <a:pt x="999" y="0"/>
                    <a:pt x="7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8"/>
            <p:cNvSpPr/>
            <p:nvPr/>
          </p:nvSpPr>
          <p:spPr>
            <a:xfrm>
              <a:off x="497700" y="4905725"/>
              <a:ext cx="38125" cy="33750"/>
            </a:xfrm>
            <a:custGeom>
              <a:avLst/>
              <a:gdLst/>
              <a:ahLst/>
              <a:cxnLst/>
              <a:rect l="l" t="t" r="r" b="b"/>
              <a:pathLst>
                <a:path w="1525" h="1350" extrusionOk="0">
                  <a:moveTo>
                    <a:pt x="764" y="1"/>
                  </a:moveTo>
                  <a:cubicBezTo>
                    <a:pt x="557" y="1"/>
                    <a:pt x="351" y="96"/>
                    <a:pt x="214" y="279"/>
                  </a:cubicBezTo>
                  <a:cubicBezTo>
                    <a:pt x="0" y="568"/>
                    <a:pt x="63" y="997"/>
                    <a:pt x="366" y="1224"/>
                  </a:cubicBezTo>
                  <a:cubicBezTo>
                    <a:pt x="479" y="1299"/>
                    <a:pt x="618" y="1350"/>
                    <a:pt x="756" y="1350"/>
                  </a:cubicBezTo>
                  <a:cubicBezTo>
                    <a:pt x="970" y="1350"/>
                    <a:pt x="1172" y="1249"/>
                    <a:pt x="1311" y="1072"/>
                  </a:cubicBezTo>
                  <a:cubicBezTo>
                    <a:pt x="1525" y="770"/>
                    <a:pt x="1462" y="354"/>
                    <a:pt x="1159" y="127"/>
                  </a:cubicBezTo>
                  <a:cubicBezTo>
                    <a:pt x="1039" y="42"/>
                    <a:pt x="901" y="1"/>
                    <a:pt x="7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8"/>
            <p:cNvSpPr/>
            <p:nvPr/>
          </p:nvSpPr>
          <p:spPr>
            <a:xfrm>
              <a:off x="1377225" y="4792825"/>
              <a:ext cx="38475" cy="33875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2" y="0"/>
                  </a:moveTo>
                  <a:cubicBezTo>
                    <a:pt x="567" y="0"/>
                    <a:pt x="374" y="84"/>
                    <a:pt x="240" y="246"/>
                  </a:cubicBezTo>
                  <a:cubicBezTo>
                    <a:pt x="1" y="535"/>
                    <a:pt x="51" y="964"/>
                    <a:pt x="341" y="1203"/>
                  </a:cubicBezTo>
                  <a:cubicBezTo>
                    <a:pt x="467" y="1304"/>
                    <a:pt x="618" y="1355"/>
                    <a:pt x="769" y="1355"/>
                  </a:cubicBezTo>
                  <a:cubicBezTo>
                    <a:pt x="971" y="1355"/>
                    <a:pt x="1173" y="1266"/>
                    <a:pt x="1299" y="1115"/>
                  </a:cubicBezTo>
                  <a:cubicBezTo>
                    <a:pt x="1538" y="813"/>
                    <a:pt x="1488" y="384"/>
                    <a:pt x="1198" y="157"/>
                  </a:cubicBezTo>
                  <a:cubicBezTo>
                    <a:pt x="1070" y="52"/>
                    <a:pt x="916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355300" y="4760850"/>
              <a:ext cx="38150" cy="34025"/>
            </a:xfrm>
            <a:custGeom>
              <a:avLst/>
              <a:gdLst/>
              <a:ahLst/>
              <a:cxnLst/>
              <a:rect l="l" t="t" r="r" b="b"/>
              <a:pathLst>
                <a:path w="1526" h="1361" extrusionOk="0">
                  <a:moveTo>
                    <a:pt x="761" y="0"/>
                  </a:moveTo>
                  <a:cubicBezTo>
                    <a:pt x="623" y="0"/>
                    <a:pt x="485" y="42"/>
                    <a:pt x="366" y="126"/>
                  </a:cubicBezTo>
                  <a:cubicBezTo>
                    <a:pt x="64" y="353"/>
                    <a:pt x="1" y="769"/>
                    <a:pt x="215" y="1071"/>
                  </a:cubicBezTo>
                  <a:cubicBezTo>
                    <a:pt x="341" y="1247"/>
                    <a:pt x="542" y="1361"/>
                    <a:pt x="757" y="1361"/>
                  </a:cubicBezTo>
                  <a:cubicBezTo>
                    <a:pt x="908" y="1361"/>
                    <a:pt x="1034" y="1310"/>
                    <a:pt x="1160" y="1235"/>
                  </a:cubicBezTo>
                  <a:cubicBezTo>
                    <a:pt x="1462" y="1008"/>
                    <a:pt x="1525" y="592"/>
                    <a:pt x="1311" y="290"/>
                  </a:cubicBezTo>
                  <a:cubicBezTo>
                    <a:pt x="1181" y="99"/>
                    <a:pt x="972" y="0"/>
                    <a:pt x="7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1478975" y="4616950"/>
              <a:ext cx="38475" cy="34275"/>
            </a:xfrm>
            <a:custGeom>
              <a:avLst/>
              <a:gdLst/>
              <a:ahLst/>
              <a:cxnLst/>
              <a:rect l="l" t="t" r="r" b="b"/>
              <a:pathLst>
                <a:path w="1539" h="1371" extrusionOk="0">
                  <a:moveTo>
                    <a:pt x="761" y="0"/>
                  </a:moveTo>
                  <a:cubicBezTo>
                    <a:pt x="489" y="0"/>
                    <a:pt x="233" y="167"/>
                    <a:pt x="127" y="438"/>
                  </a:cubicBezTo>
                  <a:cubicBezTo>
                    <a:pt x="1" y="791"/>
                    <a:pt x="177" y="1182"/>
                    <a:pt x="517" y="1320"/>
                  </a:cubicBezTo>
                  <a:cubicBezTo>
                    <a:pt x="606" y="1346"/>
                    <a:pt x="681" y="1371"/>
                    <a:pt x="769" y="1371"/>
                  </a:cubicBezTo>
                  <a:cubicBezTo>
                    <a:pt x="1047" y="1358"/>
                    <a:pt x="1299" y="1194"/>
                    <a:pt x="1400" y="930"/>
                  </a:cubicBezTo>
                  <a:cubicBezTo>
                    <a:pt x="1538" y="577"/>
                    <a:pt x="1362" y="186"/>
                    <a:pt x="1009" y="48"/>
                  </a:cubicBezTo>
                  <a:cubicBezTo>
                    <a:pt x="927" y="16"/>
                    <a:pt x="843" y="0"/>
                    <a:pt x="7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8"/>
            <p:cNvSpPr/>
            <p:nvPr/>
          </p:nvSpPr>
          <p:spPr>
            <a:xfrm>
              <a:off x="264900" y="4578900"/>
              <a:ext cx="38125" cy="34225"/>
            </a:xfrm>
            <a:custGeom>
              <a:avLst/>
              <a:gdLst/>
              <a:ahLst/>
              <a:cxnLst/>
              <a:rect l="l" t="t" r="r" b="b"/>
              <a:pathLst>
                <a:path w="1525" h="1369" extrusionOk="0">
                  <a:moveTo>
                    <a:pt x="761" y="1"/>
                  </a:moveTo>
                  <a:cubicBezTo>
                    <a:pt x="693" y="1"/>
                    <a:pt x="623" y="11"/>
                    <a:pt x="555" y="32"/>
                  </a:cubicBezTo>
                  <a:cubicBezTo>
                    <a:pt x="202" y="146"/>
                    <a:pt x="0" y="524"/>
                    <a:pt x="113" y="889"/>
                  </a:cubicBezTo>
                  <a:cubicBezTo>
                    <a:pt x="202" y="1167"/>
                    <a:pt x="466" y="1368"/>
                    <a:pt x="756" y="1368"/>
                  </a:cubicBezTo>
                  <a:cubicBezTo>
                    <a:pt x="832" y="1368"/>
                    <a:pt x="895" y="1356"/>
                    <a:pt x="958" y="1330"/>
                  </a:cubicBezTo>
                  <a:cubicBezTo>
                    <a:pt x="1323" y="1217"/>
                    <a:pt x="1525" y="839"/>
                    <a:pt x="1411" y="486"/>
                  </a:cubicBezTo>
                  <a:cubicBezTo>
                    <a:pt x="1319" y="190"/>
                    <a:pt x="1053" y="1"/>
                    <a:pt x="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8"/>
            <p:cNvSpPr/>
            <p:nvPr/>
          </p:nvSpPr>
          <p:spPr>
            <a:xfrm>
              <a:off x="1522150" y="4418375"/>
              <a:ext cx="34975" cy="34075"/>
            </a:xfrm>
            <a:custGeom>
              <a:avLst/>
              <a:gdLst/>
              <a:ahLst/>
              <a:cxnLst/>
              <a:rect l="l" t="t" r="r" b="b"/>
              <a:pathLst>
                <a:path w="1399" h="1363" extrusionOk="0">
                  <a:moveTo>
                    <a:pt x="685" y="0"/>
                  </a:moveTo>
                  <a:cubicBezTo>
                    <a:pt x="328" y="0"/>
                    <a:pt x="37" y="282"/>
                    <a:pt x="25" y="644"/>
                  </a:cubicBezTo>
                  <a:cubicBezTo>
                    <a:pt x="0" y="1022"/>
                    <a:pt x="290" y="1337"/>
                    <a:pt x="668" y="1350"/>
                  </a:cubicBezTo>
                  <a:cubicBezTo>
                    <a:pt x="681" y="1363"/>
                    <a:pt x="693" y="1363"/>
                    <a:pt x="693" y="1363"/>
                  </a:cubicBezTo>
                  <a:cubicBezTo>
                    <a:pt x="1059" y="1363"/>
                    <a:pt x="1361" y="1073"/>
                    <a:pt x="1374" y="707"/>
                  </a:cubicBezTo>
                  <a:cubicBezTo>
                    <a:pt x="1399" y="329"/>
                    <a:pt x="1109" y="14"/>
                    <a:pt x="731" y="2"/>
                  </a:cubicBezTo>
                  <a:cubicBezTo>
                    <a:pt x="716" y="1"/>
                    <a:pt x="700" y="0"/>
                    <a:pt x="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8"/>
            <p:cNvSpPr/>
            <p:nvPr/>
          </p:nvSpPr>
          <p:spPr>
            <a:xfrm>
              <a:off x="238125" y="4378075"/>
              <a:ext cx="34025" cy="34050"/>
            </a:xfrm>
            <a:custGeom>
              <a:avLst/>
              <a:gdLst/>
              <a:ahLst/>
              <a:cxnLst/>
              <a:rect l="l" t="t" r="r" b="b"/>
              <a:pathLst>
                <a:path w="1361" h="1362" extrusionOk="0">
                  <a:moveTo>
                    <a:pt x="693" y="1"/>
                  </a:moveTo>
                  <a:cubicBezTo>
                    <a:pt x="315" y="1"/>
                    <a:pt x="0" y="291"/>
                    <a:pt x="0" y="669"/>
                  </a:cubicBezTo>
                  <a:cubicBezTo>
                    <a:pt x="0" y="1047"/>
                    <a:pt x="290" y="1349"/>
                    <a:pt x="668" y="1362"/>
                  </a:cubicBezTo>
                  <a:lnTo>
                    <a:pt x="680" y="1362"/>
                  </a:lnTo>
                  <a:cubicBezTo>
                    <a:pt x="1046" y="1362"/>
                    <a:pt x="1348" y="1059"/>
                    <a:pt x="1361" y="694"/>
                  </a:cubicBezTo>
                  <a:cubicBezTo>
                    <a:pt x="1361" y="316"/>
                    <a:pt x="1058" y="1"/>
                    <a:pt x="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8"/>
            <p:cNvSpPr/>
            <p:nvPr/>
          </p:nvSpPr>
          <p:spPr>
            <a:xfrm>
              <a:off x="1498200" y="4216475"/>
              <a:ext cx="37825" cy="34375"/>
            </a:xfrm>
            <a:custGeom>
              <a:avLst/>
              <a:gdLst/>
              <a:ahLst/>
              <a:cxnLst/>
              <a:rect l="l" t="t" r="r" b="b"/>
              <a:pathLst>
                <a:path w="1513" h="1375" extrusionOk="0">
                  <a:moveTo>
                    <a:pt x="751" y="1"/>
                  </a:moveTo>
                  <a:cubicBezTo>
                    <a:pt x="690" y="1"/>
                    <a:pt x="629" y="9"/>
                    <a:pt x="568" y="26"/>
                  </a:cubicBezTo>
                  <a:cubicBezTo>
                    <a:pt x="215" y="127"/>
                    <a:pt x="0" y="505"/>
                    <a:pt x="101" y="870"/>
                  </a:cubicBezTo>
                  <a:cubicBezTo>
                    <a:pt x="177" y="1160"/>
                    <a:pt x="442" y="1362"/>
                    <a:pt x="757" y="1374"/>
                  </a:cubicBezTo>
                  <a:cubicBezTo>
                    <a:pt x="807" y="1362"/>
                    <a:pt x="870" y="1362"/>
                    <a:pt x="933" y="1349"/>
                  </a:cubicBezTo>
                  <a:cubicBezTo>
                    <a:pt x="1298" y="1236"/>
                    <a:pt x="1513" y="870"/>
                    <a:pt x="1412" y="505"/>
                  </a:cubicBezTo>
                  <a:cubicBezTo>
                    <a:pt x="1328" y="200"/>
                    <a:pt x="1052" y="1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8"/>
            <p:cNvSpPr/>
            <p:nvPr/>
          </p:nvSpPr>
          <p:spPr>
            <a:xfrm>
              <a:off x="271200" y="4178025"/>
              <a:ext cx="38125" cy="34075"/>
            </a:xfrm>
            <a:custGeom>
              <a:avLst/>
              <a:gdLst/>
              <a:ahLst/>
              <a:cxnLst/>
              <a:rect l="l" t="t" r="r" b="b"/>
              <a:pathLst>
                <a:path w="1525" h="1363" extrusionOk="0">
                  <a:moveTo>
                    <a:pt x="758" y="0"/>
                  </a:moveTo>
                  <a:cubicBezTo>
                    <a:pt x="478" y="0"/>
                    <a:pt x="216" y="176"/>
                    <a:pt x="126" y="455"/>
                  </a:cubicBezTo>
                  <a:cubicBezTo>
                    <a:pt x="0" y="808"/>
                    <a:pt x="189" y="1198"/>
                    <a:pt x="542" y="1324"/>
                  </a:cubicBezTo>
                  <a:cubicBezTo>
                    <a:pt x="605" y="1350"/>
                    <a:pt x="681" y="1362"/>
                    <a:pt x="769" y="1362"/>
                  </a:cubicBezTo>
                  <a:cubicBezTo>
                    <a:pt x="1059" y="1362"/>
                    <a:pt x="1311" y="1173"/>
                    <a:pt x="1411" y="909"/>
                  </a:cubicBezTo>
                  <a:cubicBezTo>
                    <a:pt x="1525" y="543"/>
                    <a:pt x="1336" y="165"/>
                    <a:pt x="983" y="39"/>
                  </a:cubicBezTo>
                  <a:cubicBezTo>
                    <a:pt x="909" y="13"/>
                    <a:pt x="833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8"/>
            <p:cNvSpPr/>
            <p:nvPr/>
          </p:nvSpPr>
          <p:spPr>
            <a:xfrm>
              <a:off x="1412825" y="4031775"/>
              <a:ext cx="39100" cy="34150"/>
            </a:xfrm>
            <a:custGeom>
              <a:avLst/>
              <a:gdLst/>
              <a:ahLst/>
              <a:cxnLst/>
              <a:rect l="l" t="t" r="r" b="b"/>
              <a:pathLst>
                <a:path w="1564" h="1366" extrusionOk="0">
                  <a:moveTo>
                    <a:pt x="784" y="1"/>
                  </a:moveTo>
                  <a:cubicBezTo>
                    <a:pt x="654" y="1"/>
                    <a:pt x="521" y="38"/>
                    <a:pt x="404" y="118"/>
                  </a:cubicBezTo>
                  <a:cubicBezTo>
                    <a:pt x="89" y="332"/>
                    <a:pt x="1" y="761"/>
                    <a:pt x="215" y="1063"/>
                  </a:cubicBezTo>
                  <a:cubicBezTo>
                    <a:pt x="341" y="1252"/>
                    <a:pt x="555" y="1365"/>
                    <a:pt x="782" y="1365"/>
                  </a:cubicBezTo>
                  <a:cubicBezTo>
                    <a:pt x="921" y="1365"/>
                    <a:pt x="1047" y="1328"/>
                    <a:pt x="1160" y="1252"/>
                  </a:cubicBezTo>
                  <a:cubicBezTo>
                    <a:pt x="1475" y="1050"/>
                    <a:pt x="1563" y="622"/>
                    <a:pt x="1349" y="307"/>
                  </a:cubicBezTo>
                  <a:cubicBezTo>
                    <a:pt x="1222" y="109"/>
                    <a:pt x="1006" y="1"/>
                    <a:pt x="7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8"/>
            <p:cNvSpPr/>
            <p:nvPr/>
          </p:nvSpPr>
          <p:spPr>
            <a:xfrm>
              <a:off x="367275" y="3999475"/>
              <a:ext cx="37825" cy="33675"/>
            </a:xfrm>
            <a:custGeom>
              <a:avLst/>
              <a:gdLst/>
              <a:ahLst/>
              <a:cxnLst/>
              <a:rect l="l" t="t" r="r" b="b"/>
              <a:pathLst>
                <a:path w="1513" h="1347" extrusionOk="0">
                  <a:moveTo>
                    <a:pt x="764" y="0"/>
                  </a:moveTo>
                  <a:cubicBezTo>
                    <a:pt x="561" y="0"/>
                    <a:pt x="361" y="92"/>
                    <a:pt x="227" y="263"/>
                  </a:cubicBezTo>
                  <a:cubicBezTo>
                    <a:pt x="0" y="566"/>
                    <a:pt x="51" y="982"/>
                    <a:pt x="353" y="1208"/>
                  </a:cubicBezTo>
                  <a:cubicBezTo>
                    <a:pt x="467" y="1297"/>
                    <a:pt x="605" y="1347"/>
                    <a:pt x="756" y="1347"/>
                  </a:cubicBezTo>
                  <a:cubicBezTo>
                    <a:pt x="971" y="1347"/>
                    <a:pt x="1172" y="1246"/>
                    <a:pt x="1298" y="1082"/>
                  </a:cubicBezTo>
                  <a:cubicBezTo>
                    <a:pt x="1512" y="780"/>
                    <a:pt x="1462" y="364"/>
                    <a:pt x="1172" y="137"/>
                  </a:cubicBezTo>
                  <a:cubicBezTo>
                    <a:pt x="1048" y="44"/>
                    <a:pt x="906" y="0"/>
                    <a:pt x="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8"/>
            <p:cNvSpPr/>
            <p:nvPr/>
          </p:nvSpPr>
          <p:spPr>
            <a:xfrm>
              <a:off x="1275475" y="3883100"/>
              <a:ext cx="38150" cy="33825"/>
            </a:xfrm>
            <a:custGeom>
              <a:avLst/>
              <a:gdLst/>
              <a:ahLst/>
              <a:cxnLst/>
              <a:rect l="l" t="t" r="r" b="b"/>
              <a:pathLst>
                <a:path w="1526" h="1353" extrusionOk="0">
                  <a:moveTo>
                    <a:pt x="758" y="1"/>
                  </a:moveTo>
                  <a:cubicBezTo>
                    <a:pt x="558" y="1"/>
                    <a:pt x="359" y="88"/>
                    <a:pt x="227" y="256"/>
                  </a:cubicBezTo>
                  <a:cubicBezTo>
                    <a:pt x="1" y="546"/>
                    <a:pt x="51" y="974"/>
                    <a:pt x="341" y="1214"/>
                  </a:cubicBezTo>
                  <a:cubicBezTo>
                    <a:pt x="454" y="1302"/>
                    <a:pt x="606" y="1352"/>
                    <a:pt x="757" y="1352"/>
                  </a:cubicBezTo>
                  <a:cubicBezTo>
                    <a:pt x="958" y="1352"/>
                    <a:pt x="1160" y="1251"/>
                    <a:pt x="1286" y="1088"/>
                  </a:cubicBezTo>
                  <a:cubicBezTo>
                    <a:pt x="1525" y="798"/>
                    <a:pt x="1462" y="369"/>
                    <a:pt x="1173" y="143"/>
                  </a:cubicBezTo>
                  <a:cubicBezTo>
                    <a:pt x="1050" y="47"/>
                    <a:pt x="904" y="1"/>
                    <a:pt x="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8"/>
            <p:cNvSpPr/>
            <p:nvPr/>
          </p:nvSpPr>
          <p:spPr>
            <a:xfrm>
              <a:off x="513750" y="3859050"/>
              <a:ext cx="38775" cy="33925"/>
            </a:xfrm>
            <a:custGeom>
              <a:avLst/>
              <a:gdLst/>
              <a:ahLst/>
              <a:cxnLst/>
              <a:rect l="l" t="t" r="r" b="b"/>
              <a:pathLst>
                <a:path w="1551" h="1357" extrusionOk="0">
                  <a:moveTo>
                    <a:pt x="780" y="0"/>
                  </a:moveTo>
                  <a:cubicBezTo>
                    <a:pt x="647" y="0"/>
                    <a:pt x="512" y="40"/>
                    <a:pt x="391" y="122"/>
                  </a:cubicBezTo>
                  <a:cubicBezTo>
                    <a:pt x="89" y="336"/>
                    <a:pt x="1" y="764"/>
                    <a:pt x="215" y="1067"/>
                  </a:cubicBezTo>
                  <a:cubicBezTo>
                    <a:pt x="341" y="1243"/>
                    <a:pt x="555" y="1357"/>
                    <a:pt x="782" y="1357"/>
                  </a:cubicBezTo>
                  <a:cubicBezTo>
                    <a:pt x="908" y="1357"/>
                    <a:pt x="1047" y="1319"/>
                    <a:pt x="1160" y="1243"/>
                  </a:cubicBezTo>
                  <a:cubicBezTo>
                    <a:pt x="1475" y="1029"/>
                    <a:pt x="1551" y="601"/>
                    <a:pt x="1336" y="298"/>
                  </a:cubicBezTo>
                  <a:cubicBezTo>
                    <a:pt x="1204" y="103"/>
                    <a:pt x="995" y="0"/>
                    <a:pt x="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8"/>
            <p:cNvSpPr/>
            <p:nvPr/>
          </p:nvSpPr>
          <p:spPr>
            <a:xfrm>
              <a:off x="1098125" y="3784200"/>
              <a:ext cx="38150" cy="33800"/>
            </a:xfrm>
            <a:custGeom>
              <a:avLst/>
              <a:gdLst/>
              <a:ahLst/>
              <a:cxnLst/>
              <a:rect l="l" t="t" r="r" b="b"/>
              <a:pathLst>
                <a:path w="1526" h="1352" extrusionOk="0">
                  <a:moveTo>
                    <a:pt x="763" y="0"/>
                  </a:moveTo>
                  <a:cubicBezTo>
                    <a:pt x="485" y="0"/>
                    <a:pt x="225" y="168"/>
                    <a:pt x="126" y="444"/>
                  </a:cubicBezTo>
                  <a:cubicBezTo>
                    <a:pt x="0" y="797"/>
                    <a:pt x="177" y="1188"/>
                    <a:pt x="530" y="1314"/>
                  </a:cubicBezTo>
                  <a:cubicBezTo>
                    <a:pt x="605" y="1339"/>
                    <a:pt x="681" y="1352"/>
                    <a:pt x="756" y="1352"/>
                  </a:cubicBezTo>
                  <a:cubicBezTo>
                    <a:pt x="1046" y="1352"/>
                    <a:pt x="1298" y="1175"/>
                    <a:pt x="1399" y="911"/>
                  </a:cubicBezTo>
                  <a:cubicBezTo>
                    <a:pt x="1525" y="558"/>
                    <a:pt x="1349" y="167"/>
                    <a:pt x="996" y="41"/>
                  </a:cubicBezTo>
                  <a:cubicBezTo>
                    <a:pt x="919" y="14"/>
                    <a:pt x="840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8"/>
            <p:cNvSpPr/>
            <p:nvPr/>
          </p:nvSpPr>
          <p:spPr>
            <a:xfrm>
              <a:off x="697425" y="3771525"/>
              <a:ext cx="37825" cy="33875"/>
            </a:xfrm>
            <a:custGeom>
              <a:avLst/>
              <a:gdLst/>
              <a:ahLst/>
              <a:cxnLst/>
              <a:rect l="l" t="t" r="r" b="b"/>
              <a:pathLst>
                <a:path w="1513" h="1355" extrusionOk="0">
                  <a:moveTo>
                    <a:pt x="767" y="1"/>
                  </a:moveTo>
                  <a:cubicBezTo>
                    <a:pt x="701" y="1"/>
                    <a:pt x="634" y="11"/>
                    <a:pt x="567" y="31"/>
                  </a:cubicBezTo>
                  <a:cubicBezTo>
                    <a:pt x="202" y="132"/>
                    <a:pt x="0" y="510"/>
                    <a:pt x="101" y="876"/>
                  </a:cubicBezTo>
                  <a:cubicBezTo>
                    <a:pt x="189" y="1166"/>
                    <a:pt x="454" y="1355"/>
                    <a:pt x="756" y="1355"/>
                  </a:cubicBezTo>
                  <a:cubicBezTo>
                    <a:pt x="819" y="1355"/>
                    <a:pt x="895" y="1355"/>
                    <a:pt x="958" y="1329"/>
                  </a:cubicBezTo>
                  <a:cubicBezTo>
                    <a:pt x="1311" y="1229"/>
                    <a:pt x="1512" y="850"/>
                    <a:pt x="1411" y="485"/>
                  </a:cubicBezTo>
                  <a:cubicBezTo>
                    <a:pt x="1329" y="197"/>
                    <a:pt x="1061" y="1"/>
                    <a:pt x="7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8"/>
            <p:cNvSpPr/>
            <p:nvPr/>
          </p:nvSpPr>
          <p:spPr>
            <a:xfrm>
              <a:off x="900600" y="3745825"/>
              <a:ext cx="34375" cy="34050"/>
            </a:xfrm>
            <a:custGeom>
              <a:avLst/>
              <a:gdLst/>
              <a:ahLst/>
              <a:cxnLst/>
              <a:rect l="l" t="t" r="r" b="b"/>
              <a:pathLst>
                <a:path w="1375" h="1362" extrusionOk="0">
                  <a:moveTo>
                    <a:pt x="683" y="1"/>
                  </a:moveTo>
                  <a:cubicBezTo>
                    <a:pt x="316" y="1"/>
                    <a:pt x="26" y="286"/>
                    <a:pt x="13" y="656"/>
                  </a:cubicBezTo>
                  <a:cubicBezTo>
                    <a:pt x="1" y="1034"/>
                    <a:pt x="290" y="1349"/>
                    <a:pt x="668" y="1362"/>
                  </a:cubicBezTo>
                  <a:lnTo>
                    <a:pt x="681" y="1362"/>
                  </a:lnTo>
                  <a:cubicBezTo>
                    <a:pt x="1059" y="1362"/>
                    <a:pt x="1349" y="1072"/>
                    <a:pt x="1362" y="707"/>
                  </a:cubicBezTo>
                  <a:cubicBezTo>
                    <a:pt x="1374" y="329"/>
                    <a:pt x="1084" y="14"/>
                    <a:pt x="706" y="1"/>
                  </a:cubicBezTo>
                  <a:cubicBezTo>
                    <a:pt x="698" y="1"/>
                    <a:pt x="690" y="1"/>
                    <a:pt x="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1469;p48"/>
          <p:cNvGrpSpPr/>
          <p:nvPr/>
        </p:nvGrpSpPr>
        <p:grpSpPr>
          <a:xfrm>
            <a:off x="5460093" y="1534281"/>
            <a:ext cx="2985798" cy="942856"/>
            <a:chOff x="5460093" y="1534281"/>
            <a:chExt cx="2985798" cy="942856"/>
          </a:xfrm>
        </p:grpSpPr>
        <p:sp>
          <p:nvSpPr>
            <p:cNvPr id="1470" name="Google Shape;1470;p48"/>
            <p:cNvSpPr/>
            <p:nvPr/>
          </p:nvSpPr>
          <p:spPr>
            <a:xfrm>
              <a:off x="5460093" y="1534281"/>
              <a:ext cx="2942612" cy="653797"/>
            </a:xfrm>
            <a:custGeom>
              <a:avLst/>
              <a:gdLst/>
              <a:ahLst/>
              <a:cxnLst/>
              <a:rect l="l" t="t" r="r" b="b"/>
              <a:pathLst>
                <a:path w="84219" h="18712" extrusionOk="0">
                  <a:moveTo>
                    <a:pt x="62798" y="10566"/>
                  </a:moveTo>
                  <a:cubicBezTo>
                    <a:pt x="62057" y="10566"/>
                    <a:pt x="61308" y="10684"/>
                    <a:pt x="60568" y="10800"/>
                  </a:cubicBezTo>
                  <a:cubicBezTo>
                    <a:pt x="59695" y="10965"/>
                    <a:pt x="58788" y="11047"/>
                    <a:pt x="57898" y="11047"/>
                  </a:cubicBezTo>
                  <a:lnTo>
                    <a:pt x="57865" y="11674"/>
                  </a:lnTo>
                  <a:cubicBezTo>
                    <a:pt x="57944" y="11675"/>
                    <a:pt x="58022" y="11676"/>
                    <a:pt x="58100" y="11676"/>
                  </a:cubicBezTo>
                  <a:cubicBezTo>
                    <a:pt x="58961" y="11676"/>
                    <a:pt x="59820" y="11593"/>
                    <a:pt x="60651" y="11426"/>
                  </a:cubicBezTo>
                  <a:cubicBezTo>
                    <a:pt x="61398" y="11309"/>
                    <a:pt x="62111" y="11197"/>
                    <a:pt x="62794" y="11197"/>
                  </a:cubicBezTo>
                  <a:cubicBezTo>
                    <a:pt x="64219" y="11197"/>
                    <a:pt x="65512" y="11685"/>
                    <a:pt x="66716" y="13635"/>
                  </a:cubicBezTo>
                  <a:cubicBezTo>
                    <a:pt x="67886" y="15514"/>
                    <a:pt x="69320" y="16107"/>
                    <a:pt x="70902" y="16107"/>
                  </a:cubicBezTo>
                  <a:cubicBezTo>
                    <a:pt x="72154" y="16107"/>
                    <a:pt x="73489" y="15728"/>
                    <a:pt x="74874" y="15365"/>
                  </a:cubicBezTo>
                  <a:cubicBezTo>
                    <a:pt x="76375" y="14946"/>
                    <a:pt x="77902" y="14522"/>
                    <a:pt x="79428" y="14522"/>
                  </a:cubicBezTo>
                  <a:cubicBezTo>
                    <a:pt x="80902" y="14522"/>
                    <a:pt x="82374" y="14917"/>
                    <a:pt x="83823" y="16091"/>
                  </a:cubicBezTo>
                  <a:lnTo>
                    <a:pt x="84219" y="15596"/>
                  </a:lnTo>
                  <a:cubicBezTo>
                    <a:pt x="82631" y="14312"/>
                    <a:pt x="81004" y="13888"/>
                    <a:pt x="79404" y="13888"/>
                  </a:cubicBezTo>
                  <a:cubicBezTo>
                    <a:pt x="77781" y="13888"/>
                    <a:pt x="76187" y="14324"/>
                    <a:pt x="74693" y="14739"/>
                  </a:cubicBezTo>
                  <a:cubicBezTo>
                    <a:pt x="73349" y="15110"/>
                    <a:pt x="72087" y="15461"/>
                    <a:pt x="70934" y="15461"/>
                  </a:cubicBezTo>
                  <a:cubicBezTo>
                    <a:pt x="69526" y="15461"/>
                    <a:pt x="68283" y="14938"/>
                    <a:pt x="67260" y="13289"/>
                  </a:cubicBezTo>
                  <a:cubicBezTo>
                    <a:pt x="65905" y="11095"/>
                    <a:pt x="64368" y="10566"/>
                    <a:pt x="62798" y="10566"/>
                  </a:cubicBezTo>
                  <a:close/>
                  <a:moveTo>
                    <a:pt x="36540" y="0"/>
                  </a:moveTo>
                  <a:cubicBezTo>
                    <a:pt x="36500" y="0"/>
                    <a:pt x="36461" y="2"/>
                    <a:pt x="36423" y="5"/>
                  </a:cubicBezTo>
                  <a:cubicBezTo>
                    <a:pt x="34924" y="137"/>
                    <a:pt x="34132" y="2790"/>
                    <a:pt x="33127" y="6169"/>
                  </a:cubicBezTo>
                  <a:cubicBezTo>
                    <a:pt x="32649" y="7768"/>
                    <a:pt x="32105" y="9581"/>
                    <a:pt x="31446" y="11245"/>
                  </a:cubicBezTo>
                  <a:cubicBezTo>
                    <a:pt x="30474" y="13684"/>
                    <a:pt x="29715" y="14245"/>
                    <a:pt x="29254" y="14278"/>
                  </a:cubicBezTo>
                  <a:cubicBezTo>
                    <a:pt x="29237" y="14279"/>
                    <a:pt x="29219" y="14280"/>
                    <a:pt x="29202" y="14280"/>
                  </a:cubicBezTo>
                  <a:cubicBezTo>
                    <a:pt x="28345" y="14280"/>
                    <a:pt x="27456" y="12698"/>
                    <a:pt x="26584" y="11179"/>
                  </a:cubicBezTo>
                  <a:cubicBezTo>
                    <a:pt x="26007" y="10190"/>
                    <a:pt x="25430" y="9185"/>
                    <a:pt x="24804" y="8460"/>
                  </a:cubicBezTo>
                  <a:cubicBezTo>
                    <a:pt x="24524" y="8147"/>
                    <a:pt x="24128" y="7965"/>
                    <a:pt x="23716" y="7965"/>
                  </a:cubicBezTo>
                  <a:cubicBezTo>
                    <a:pt x="22365" y="7998"/>
                    <a:pt x="20750" y="9976"/>
                    <a:pt x="19036" y="12069"/>
                  </a:cubicBezTo>
                  <a:cubicBezTo>
                    <a:pt x="17430" y="14043"/>
                    <a:pt x="15627" y="16254"/>
                    <a:pt x="14379" y="16254"/>
                  </a:cubicBezTo>
                  <a:cubicBezTo>
                    <a:pt x="14231" y="16254"/>
                    <a:pt x="14091" y="16223"/>
                    <a:pt x="13960" y="16156"/>
                  </a:cubicBezTo>
                  <a:cubicBezTo>
                    <a:pt x="13613" y="15992"/>
                    <a:pt x="13284" y="15810"/>
                    <a:pt x="12987" y="15646"/>
                  </a:cubicBezTo>
                  <a:cubicBezTo>
                    <a:pt x="11792" y="15014"/>
                    <a:pt x="10837" y="14516"/>
                    <a:pt x="9817" y="14516"/>
                  </a:cubicBezTo>
                  <a:cubicBezTo>
                    <a:pt x="8842" y="14516"/>
                    <a:pt x="7806" y="14973"/>
                    <a:pt x="6444" y="16206"/>
                  </a:cubicBezTo>
                  <a:cubicBezTo>
                    <a:pt x="4723" y="17755"/>
                    <a:pt x="2752" y="18054"/>
                    <a:pt x="1481" y="18054"/>
                  </a:cubicBezTo>
                  <a:cubicBezTo>
                    <a:pt x="683" y="18054"/>
                    <a:pt x="161" y="17936"/>
                    <a:pt x="148" y="17936"/>
                  </a:cubicBezTo>
                  <a:lnTo>
                    <a:pt x="0" y="18546"/>
                  </a:lnTo>
                  <a:cubicBezTo>
                    <a:pt x="511" y="18662"/>
                    <a:pt x="1022" y="18711"/>
                    <a:pt x="1549" y="18711"/>
                  </a:cubicBezTo>
                  <a:cubicBezTo>
                    <a:pt x="3510" y="18711"/>
                    <a:pt x="5406" y="18002"/>
                    <a:pt x="6856" y="16684"/>
                  </a:cubicBezTo>
                  <a:cubicBezTo>
                    <a:pt x="8078" y="15585"/>
                    <a:pt x="8953" y="15161"/>
                    <a:pt x="9804" y="15161"/>
                  </a:cubicBezTo>
                  <a:cubicBezTo>
                    <a:pt x="10676" y="15161"/>
                    <a:pt x="11523" y="15605"/>
                    <a:pt x="12690" y="16222"/>
                  </a:cubicBezTo>
                  <a:cubicBezTo>
                    <a:pt x="12987" y="16371"/>
                    <a:pt x="13317" y="16552"/>
                    <a:pt x="13679" y="16733"/>
                  </a:cubicBezTo>
                  <a:cubicBezTo>
                    <a:pt x="13894" y="16832"/>
                    <a:pt x="14141" y="16898"/>
                    <a:pt x="14388" y="16898"/>
                  </a:cubicBezTo>
                  <a:cubicBezTo>
                    <a:pt x="15921" y="16898"/>
                    <a:pt x="17684" y="14739"/>
                    <a:pt x="19530" y="12465"/>
                  </a:cubicBezTo>
                  <a:cubicBezTo>
                    <a:pt x="21079" y="10586"/>
                    <a:pt x="22678" y="8625"/>
                    <a:pt x="23733" y="8592"/>
                  </a:cubicBezTo>
                  <a:cubicBezTo>
                    <a:pt x="23964" y="8592"/>
                    <a:pt x="24194" y="8707"/>
                    <a:pt x="24343" y="8888"/>
                  </a:cubicBezTo>
                  <a:cubicBezTo>
                    <a:pt x="24919" y="9548"/>
                    <a:pt x="25496" y="10536"/>
                    <a:pt x="26040" y="11492"/>
                  </a:cubicBezTo>
                  <a:cubicBezTo>
                    <a:pt x="27034" y="13239"/>
                    <a:pt x="27996" y="14908"/>
                    <a:pt x="29200" y="14908"/>
                  </a:cubicBezTo>
                  <a:cubicBezTo>
                    <a:pt x="29234" y="14908"/>
                    <a:pt x="29269" y="14907"/>
                    <a:pt x="29303" y="14904"/>
                  </a:cubicBezTo>
                  <a:cubicBezTo>
                    <a:pt x="30259" y="14838"/>
                    <a:pt x="31133" y="13750"/>
                    <a:pt x="32039" y="11476"/>
                  </a:cubicBezTo>
                  <a:cubicBezTo>
                    <a:pt x="32715" y="9795"/>
                    <a:pt x="33259" y="7965"/>
                    <a:pt x="33737" y="6350"/>
                  </a:cubicBezTo>
                  <a:cubicBezTo>
                    <a:pt x="34594" y="3466"/>
                    <a:pt x="35418" y="730"/>
                    <a:pt x="36473" y="648"/>
                  </a:cubicBezTo>
                  <a:cubicBezTo>
                    <a:pt x="36493" y="646"/>
                    <a:pt x="36514" y="645"/>
                    <a:pt x="36535" y="645"/>
                  </a:cubicBezTo>
                  <a:cubicBezTo>
                    <a:pt x="37439" y="645"/>
                    <a:pt x="38736" y="2391"/>
                    <a:pt x="40412" y="5823"/>
                  </a:cubicBezTo>
                  <a:cubicBezTo>
                    <a:pt x="41829" y="8723"/>
                    <a:pt x="43098" y="10190"/>
                    <a:pt x="44400" y="10405"/>
                  </a:cubicBezTo>
                  <a:cubicBezTo>
                    <a:pt x="44517" y="10424"/>
                    <a:pt x="44632" y="10433"/>
                    <a:pt x="44744" y="10433"/>
                  </a:cubicBezTo>
                  <a:cubicBezTo>
                    <a:pt x="45888" y="10433"/>
                    <a:pt x="46831" y="9490"/>
                    <a:pt x="47746" y="8575"/>
                  </a:cubicBezTo>
                  <a:cubicBezTo>
                    <a:pt x="48635" y="7718"/>
                    <a:pt x="49463" y="6891"/>
                    <a:pt x="50378" y="6891"/>
                  </a:cubicBezTo>
                  <a:cubicBezTo>
                    <a:pt x="50412" y="6891"/>
                    <a:pt x="50447" y="6892"/>
                    <a:pt x="50482" y="6894"/>
                  </a:cubicBezTo>
                  <a:cubicBezTo>
                    <a:pt x="51174" y="6944"/>
                    <a:pt x="51899" y="7504"/>
                    <a:pt x="52690" y="8559"/>
                  </a:cubicBezTo>
                  <a:cubicBezTo>
                    <a:pt x="53218" y="9300"/>
                    <a:pt x="53844" y="9943"/>
                    <a:pt x="54569" y="10503"/>
                  </a:cubicBezTo>
                  <a:lnTo>
                    <a:pt x="54948" y="9993"/>
                  </a:lnTo>
                  <a:cubicBezTo>
                    <a:pt x="54272" y="9482"/>
                    <a:pt x="53696" y="8872"/>
                    <a:pt x="53201" y="8196"/>
                  </a:cubicBezTo>
                  <a:cubicBezTo>
                    <a:pt x="52295" y="6960"/>
                    <a:pt x="51421" y="6334"/>
                    <a:pt x="50531" y="6268"/>
                  </a:cubicBezTo>
                  <a:cubicBezTo>
                    <a:pt x="50474" y="6263"/>
                    <a:pt x="50418" y="6261"/>
                    <a:pt x="50362" y="6261"/>
                  </a:cubicBezTo>
                  <a:cubicBezTo>
                    <a:pt x="49201" y="6261"/>
                    <a:pt x="48229" y="7218"/>
                    <a:pt x="47301" y="8130"/>
                  </a:cubicBezTo>
                  <a:cubicBezTo>
                    <a:pt x="46439" y="8992"/>
                    <a:pt x="45619" y="9798"/>
                    <a:pt x="44738" y="9798"/>
                  </a:cubicBezTo>
                  <a:cubicBezTo>
                    <a:pt x="44659" y="9798"/>
                    <a:pt x="44579" y="9792"/>
                    <a:pt x="44499" y="9778"/>
                  </a:cubicBezTo>
                  <a:cubicBezTo>
                    <a:pt x="43428" y="9597"/>
                    <a:pt x="42291" y="8213"/>
                    <a:pt x="40989" y="5559"/>
                  </a:cubicBezTo>
                  <a:cubicBezTo>
                    <a:pt x="38644" y="744"/>
                    <a:pt x="37381" y="0"/>
                    <a:pt x="365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7330431" y="1851641"/>
              <a:ext cx="164148" cy="140633"/>
            </a:xfrm>
            <a:custGeom>
              <a:avLst/>
              <a:gdLst/>
              <a:ahLst/>
              <a:cxnLst/>
              <a:rect l="l" t="t" r="r" b="b"/>
              <a:pathLst>
                <a:path w="4698" h="4025" extrusionOk="0">
                  <a:moveTo>
                    <a:pt x="2687" y="629"/>
                  </a:moveTo>
                  <a:cubicBezTo>
                    <a:pt x="3445" y="629"/>
                    <a:pt x="4055" y="1256"/>
                    <a:pt x="4055" y="2014"/>
                  </a:cubicBezTo>
                  <a:cubicBezTo>
                    <a:pt x="4055" y="2840"/>
                    <a:pt x="3374" y="3386"/>
                    <a:pt x="2669" y="3386"/>
                  </a:cubicBezTo>
                  <a:cubicBezTo>
                    <a:pt x="2333" y="3386"/>
                    <a:pt x="1991" y="3263"/>
                    <a:pt x="1715" y="2986"/>
                  </a:cubicBezTo>
                  <a:cubicBezTo>
                    <a:pt x="841" y="2113"/>
                    <a:pt x="1451" y="629"/>
                    <a:pt x="2687" y="629"/>
                  </a:cubicBezTo>
                  <a:close/>
                  <a:moveTo>
                    <a:pt x="2669" y="0"/>
                  </a:moveTo>
                  <a:cubicBezTo>
                    <a:pt x="2172" y="0"/>
                    <a:pt x="1665" y="185"/>
                    <a:pt x="1253" y="596"/>
                  </a:cubicBezTo>
                  <a:cubicBezTo>
                    <a:pt x="1" y="1849"/>
                    <a:pt x="891" y="4024"/>
                    <a:pt x="2687" y="4024"/>
                  </a:cubicBezTo>
                  <a:cubicBezTo>
                    <a:pt x="3791" y="4024"/>
                    <a:pt x="4681" y="3118"/>
                    <a:pt x="4698" y="2014"/>
                  </a:cubicBezTo>
                  <a:cubicBezTo>
                    <a:pt x="4698" y="800"/>
                    <a:pt x="3705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8"/>
            <p:cNvSpPr/>
            <p:nvPr/>
          </p:nvSpPr>
          <p:spPr>
            <a:xfrm>
              <a:off x="5502685" y="2409737"/>
              <a:ext cx="44374" cy="67399"/>
            </a:xfrm>
            <a:custGeom>
              <a:avLst/>
              <a:gdLst/>
              <a:ahLst/>
              <a:cxnLst/>
              <a:rect l="l" t="t" r="r" b="b"/>
              <a:pathLst>
                <a:path w="1270" h="1929" extrusionOk="0">
                  <a:moveTo>
                    <a:pt x="627" y="198"/>
                  </a:moveTo>
                  <a:cubicBezTo>
                    <a:pt x="759" y="198"/>
                    <a:pt x="858" y="264"/>
                    <a:pt x="924" y="396"/>
                  </a:cubicBezTo>
                  <a:cubicBezTo>
                    <a:pt x="989" y="511"/>
                    <a:pt x="1022" y="709"/>
                    <a:pt x="1022" y="956"/>
                  </a:cubicBezTo>
                  <a:cubicBezTo>
                    <a:pt x="1022" y="1220"/>
                    <a:pt x="989" y="1401"/>
                    <a:pt x="924" y="1533"/>
                  </a:cubicBezTo>
                  <a:cubicBezTo>
                    <a:pt x="858" y="1665"/>
                    <a:pt x="759" y="1731"/>
                    <a:pt x="627" y="1731"/>
                  </a:cubicBezTo>
                  <a:cubicBezTo>
                    <a:pt x="512" y="1731"/>
                    <a:pt x="413" y="1665"/>
                    <a:pt x="347" y="1533"/>
                  </a:cubicBezTo>
                  <a:cubicBezTo>
                    <a:pt x="281" y="1401"/>
                    <a:pt x="248" y="1220"/>
                    <a:pt x="248" y="956"/>
                  </a:cubicBezTo>
                  <a:cubicBezTo>
                    <a:pt x="248" y="709"/>
                    <a:pt x="281" y="511"/>
                    <a:pt x="347" y="396"/>
                  </a:cubicBezTo>
                  <a:cubicBezTo>
                    <a:pt x="413" y="264"/>
                    <a:pt x="512" y="198"/>
                    <a:pt x="627" y="198"/>
                  </a:cubicBezTo>
                  <a:close/>
                  <a:moveTo>
                    <a:pt x="627" y="0"/>
                  </a:moveTo>
                  <a:cubicBezTo>
                    <a:pt x="429" y="0"/>
                    <a:pt x="264" y="83"/>
                    <a:pt x="149" y="247"/>
                  </a:cubicBezTo>
                  <a:cubicBezTo>
                    <a:pt x="50" y="412"/>
                    <a:pt x="1" y="643"/>
                    <a:pt x="1" y="956"/>
                  </a:cubicBezTo>
                  <a:cubicBezTo>
                    <a:pt x="1" y="1269"/>
                    <a:pt x="50" y="1517"/>
                    <a:pt x="149" y="1681"/>
                  </a:cubicBezTo>
                  <a:cubicBezTo>
                    <a:pt x="264" y="1846"/>
                    <a:pt x="429" y="1929"/>
                    <a:pt x="627" y="1929"/>
                  </a:cubicBezTo>
                  <a:cubicBezTo>
                    <a:pt x="841" y="1929"/>
                    <a:pt x="1006" y="1846"/>
                    <a:pt x="1105" y="1681"/>
                  </a:cubicBezTo>
                  <a:cubicBezTo>
                    <a:pt x="1220" y="1517"/>
                    <a:pt x="1270" y="1269"/>
                    <a:pt x="1270" y="956"/>
                  </a:cubicBezTo>
                  <a:cubicBezTo>
                    <a:pt x="1270" y="643"/>
                    <a:pt x="1220" y="412"/>
                    <a:pt x="1105" y="247"/>
                  </a:cubicBezTo>
                  <a:cubicBezTo>
                    <a:pt x="1006" y="83"/>
                    <a:pt x="841" y="0"/>
                    <a:pt x="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8"/>
            <p:cNvSpPr/>
            <p:nvPr/>
          </p:nvSpPr>
          <p:spPr>
            <a:xfrm>
              <a:off x="5562572" y="2410890"/>
              <a:ext cx="38609" cy="64534"/>
            </a:xfrm>
            <a:custGeom>
              <a:avLst/>
              <a:gdLst/>
              <a:ahLst/>
              <a:cxnLst/>
              <a:rect l="l" t="t" r="r" b="b"/>
              <a:pathLst>
                <a:path w="1105" h="1847" extrusionOk="0">
                  <a:moveTo>
                    <a:pt x="446" y="0"/>
                  </a:moveTo>
                  <a:lnTo>
                    <a:pt x="1" y="99"/>
                  </a:lnTo>
                  <a:lnTo>
                    <a:pt x="1" y="313"/>
                  </a:lnTo>
                  <a:lnTo>
                    <a:pt x="446" y="231"/>
                  </a:lnTo>
                  <a:lnTo>
                    <a:pt x="446" y="1648"/>
                  </a:lnTo>
                  <a:lnTo>
                    <a:pt x="50" y="1648"/>
                  </a:lnTo>
                  <a:lnTo>
                    <a:pt x="50" y="1846"/>
                  </a:lnTo>
                  <a:lnTo>
                    <a:pt x="1105" y="1846"/>
                  </a:lnTo>
                  <a:lnTo>
                    <a:pt x="1105" y="1648"/>
                  </a:lnTo>
                  <a:lnTo>
                    <a:pt x="693" y="1648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8"/>
            <p:cNvSpPr/>
            <p:nvPr/>
          </p:nvSpPr>
          <p:spPr>
            <a:xfrm>
              <a:off x="5976611" y="2409737"/>
              <a:ext cx="44374" cy="67399"/>
            </a:xfrm>
            <a:custGeom>
              <a:avLst/>
              <a:gdLst/>
              <a:ahLst/>
              <a:cxnLst/>
              <a:rect l="l" t="t" r="r" b="b"/>
              <a:pathLst>
                <a:path w="1270" h="1929" extrusionOk="0">
                  <a:moveTo>
                    <a:pt x="643" y="198"/>
                  </a:moveTo>
                  <a:cubicBezTo>
                    <a:pt x="759" y="198"/>
                    <a:pt x="858" y="264"/>
                    <a:pt x="924" y="396"/>
                  </a:cubicBezTo>
                  <a:cubicBezTo>
                    <a:pt x="989" y="511"/>
                    <a:pt x="1022" y="709"/>
                    <a:pt x="1022" y="956"/>
                  </a:cubicBezTo>
                  <a:cubicBezTo>
                    <a:pt x="1022" y="1220"/>
                    <a:pt x="989" y="1401"/>
                    <a:pt x="924" y="1533"/>
                  </a:cubicBezTo>
                  <a:cubicBezTo>
                    <a:pt x="858" y="1665"/>
                    <a:pt x="759" y="1731"/>
                    <a:pt x="643" y="1731"/>
                  </a:cubicBezTo>
                  <a:cubicBezTo>
                    <a:pt x="511" y="1731"/>
                    <a:pt x="413" y="1665"/>
                    <a:pt x="347" y="1533"/>
                  </a:cubicBezTo>
                  <a:cubicBezTo>
                    <a:pt x="281" y="1401"/>
                    <a:pt x="248" y="1220"/>
                    <a:pt x="248" y="956"/>
                  </a:cubicBezTo>
                  <a:cubicBezTo>
                    <a:pt x="248" y="709"/>
                    <a:pt x="281" y="511"/>
                    <a:pt x="347" y="396"/>
                  </a:cubicBezTo>
                  <a:cubicBezTo>
                    <a:pt x="413" y="264"/>
                    <a:pt x="511" y="198"/>
                    <a:pt x="643" y="198"/>
                  </a:cubicBezTo>
                  <a:close/>
                  <a:moveTo>
                    <a:pt x="643" y="0"/>
                  </a:moveTo>
                  <a:cubicBezTo>
                    <a:pt x="429" y="0"/>
                    <a:pt x="264" y="83"/>
                    <a:pt x="165" y="247"/>
                  </a:cubicBezTo>
                  <a:cubicBezTo>
                    <a:pt x="50" y="412"/>
                    <a:pt x="1" y="643"/>
                    <a:pt x="1" y="956"/>
                  </a:cubicBezTo>
                  <a:cubicBezTo>
                    <a:pt x="1" y="1269"/>
                    <a:pt x="50" y="1517"/>
                    <a:pt x="165" y="1681"/>
                  </a:cubicBezTo>
                  <a:cubicBezTo>
                    <a:pt x="264" y="1846"/>
                    <a:pt x="429" y="1929"/>
                    <a:pt x="643" y="1929"/>
                  </a:cubicBezTo>
                  <a:cubicBezTo>
                    <a:pt x="841" y="1929"/>
                    <a:pt x="1006" y="1846"/>
                    <a:pt x="1105" y="1681"/>
                  </a:cubicBezTo>
                  <a:cubicBezTo>
                    <a:pt x="1220" y="1517"/>
                    <a:pt x="1270" y="1269"/>
                    <a:pt x="1270" y="956"/>
                  </a:cubicBezTo>
                  <a:cubicBezTo>
                    <a:pt x="1270" y="643"/>
                    <a:pt x="1220" y="412"/>
                    <a:pt x="1105" y="247"/>
                  </a:cubicBezTo>
                  <a:cubicBezTo>
                    <a:pt x="1006" y="83"/>
                    <a:pt x="841" y="0"/>
                    <a:pt x="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8"/>
            <p:cNvSpPr/>
            <p:nvPr/>
          </p:nvSpPr>
          <p:spPr>
            <a:xfrm>
              <a:off x="6033633" y="2409737"/>
              <a:ext cx="40915" cy="65687"/>
            </a:xfrm>
            <a:custGeom>
              <a:avLst/>
              <a:gdLst/>
              <a:ahLst/>
              <a:cxnLst/>
              <a:rect l="l" t="t" r="r" b="b"/>
              <a:pathLst>
                <a:path w="1171" h="1880" extrusionOk="0">
                  <a:moveTo>
                    <a:pt x="528" y="0"/>
                  </a:moveTo>
                  <a:cubicBezTo>
                    <a:pt x="462" y="0"/>
                    <a:pt x="379" y="17"/>
                    <a:pt x="297" y="33"/>
                  </a:cubicBezTo>
                  <a:cubicBezTo>
                    <a:pt x="214" y="50"/>
                    <a:pt x="116" y="83"/>
                    <a:pt x="17" y="132"/>
                  </a:cubicBezTo>
                  <a:lnTo>
                    <a:pt x="17" y="379"/>
                  </a:lnTo>
                  <a:cubicBezTo>
                    <a:pt x="116" y="330"/>
                    <a:pt x="198" y="280"/>
                    <a:pt x="297" y="247"/>
                  </a:cubicBezTo>
                  <a:cubicBezTo>
                    <a:pt x="379" y="231"/>
                    <a:pt x="462" y="214"/>
                    <a:pt x="544" y="214"/>
                  </a:cubicBezTo>
                  <a:cubicBezTo>
                    <a:pt x="643" y="214"/>
                    <a:pt x="742" y="247"/>
                    <a:pt x="808" y="313"/>
                  </a:cubicBezTo>
                  <a:cubicBezTo>
                    <a:pt x="874" y="363"/>
                    <a:pt x="907" y="445"/>
                    <a:pt x="907" y="544"/>
                  </a:cubicBezTo>
                  <a:cubicBezTo>
                    <a:pt x="907" y="610"/>
                    <a:pt x="890" y="659"/>
                    <a:pt x="857" y="725"/>
                  </a:cubicBezTo>
                  <a:cubicBezTo>
                    <a:pt x="841" y="791"/>
                    <a:pt x="775" y="874"/>
                    <a:pt x="692" y="956"/>
                  </a:cubicBezTo>
                  <a:cubicBezTo>
                    <a:pt x="659" y="1006"/>
                    <a:pt x="544" y="1121"/>
                    <a:pt x="379" y="1286"/>
                  </a:cubicBezTo>
                  <a:cubicBezTo>
                    <a:pt x="231" y="1451"/>
                    <a:pt x="99" y="1582"/>
                    <a:pt x="0" y="1681"/>
                  </a:cubicBezTo>
                  <a:lnTo>
                    <a:pt x="0" y="1879"/>
                  </a:lnTo>
                  <a:lnTo>
                    <a:pt x="1170" y="1879"/>
                  </a:lnTo>
                  <a:lnTo>
                    <a:pt x="1170" y="1681"/>
                  </a:lnTo>
                  <a:lnTo>
                    <a:pt x="297" y="1681"/>
                  </a:lnTo>
                  <a:cubicBezTo>
                    <a:pt x="495" y="1467"/>
                    <a:pt x="659" y="1302"/>
                    <a:pt x="775" y="1187"/>
                  </a:cubicBezTo>
                  <a:cubicBezTo>
                    <a:pt x="874" y="1088"/>
                    <a:pt x="940" y="1006"/>
                    <a:pt x="973" y="989"/>
                  </a:cubicBezTo>
                  <a:cubicBezTo>
                    <a:pt x="1039" y="890"/>
                    <a:pt x="1088" y="808"/>
                    <a:pt x="1121" y="742"/>
                  </a:cubicBezTo>
                  <a:cubicBezTo>
                    <a:pt x="1154" y="676"/>
                    <a:pt x="1170" y="610"/>
                    <a:pt x="1170" y="528"/>
                  </a:cubicBezTo>
                  <a:cubicBezTo>
                    <a:pt x="1170" y="363"/>
                    <a:pt x="1104" y="247"/>
                    <a:pt x="989" y="149"/>
                  </a:cubicBezTo>
                  <a:cubicBezTo>
                    <a:pt x="874" y="50"/>
                    <a:pt x="725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8"/>
            <p:cNvSpPr/>
            <p:nvPr/>
          </p:nvSpPr>
          <p:spPr>
            <a:xfrm>
              <a:off x="6450537" y="2409737"/>
              <a:ext cx="44968" cy="67399"/>
            </a:xfrm>
            <a:custGeom>
              <a:avLst/>
              <a:gdLst/>
              <a:ahLst/>
              <a:cxnLst/>
              <a:rect l="l" t="t" r="r" b="b"/>
              <a:pathLst>
                <a:path w="1287" h="1929" extrusionOk="0">
                  <a:moveTo>
                    <a:pt x="643" y="198"/>
                  </a:moveTo>
                  <a:cubicBezTo>
                    <a:pt x="775" y="198"/>
                    <a:pt x="858" y="264"/>
                    <a:pt x="924" y="396"/>
                  </a:cubicBezTo>
                  <a:cubicBezTo>
                    <a:pt x="989" y="511"/>
                    <a:pt x="1022" y="709"/>
                    <a:pt x="1022" y="956"/>
                  </a:cubicBezTo>
                  <a:cubicBezTo>
                    <a:pt x="1022" y="1220"/>
                    <a:pt x="989" y="1401"/>
                    <a:pt x="924" y="1533"/>
                  </a:cubicBezTo>
                  <a:cubicBezTo>
                    <a:pt x="858" y="1665"/>
                    <a:pt x="775" y="1731"/>
                    <a:pt x="643" y="1731"/>
                  </a:cubicBezTo>
                  <a:cubicBezTo>
                    <a:pt x="511" y="1731"/>
                    <a:pt x="413" y="1665"/>
                    <a:pt x="347" y="1533"/>
                  </a:cubicBezTo>
                  <a:cubicBezTo>
                    <a:pt x="281" y="1401"/>
                    <a:pt x="248" y="1220"/>
                    <a:pt x="248" y="956"/>
                  </a:cubicBezTo>
                  <a:cubicBezTo>
                    <a:pt x="248" y="709"/>
                    <a:pt x="281" y="511"/>
                    <a:pt x="347" y="396"/>
                  </a:cubicBezTo>
                  <a:cubicBezTo>
                    <a:pt x="413" y="264"/>
                    <a:pt x="511" y="198"/>
                    <a:pt x="643" y="198"/>
                  </a:cubicBezTo>
                  <a:close/>
                  <a:moveTo>
                    <a:pt x="643" y="0"/>
                  </a:moveTo>
                  <a:cubicBezTo>
                    <a:pt x="429" y="0"/>
                    <a:pt x="264" y="83"/>
                    <a:pt x="165" y="247"/>
                  </a:cubicBezTo>
                  <a:cubicBezTo>
                    <a:pt x="50" y="412"/>
                    <a:pt x="1" y="643"/>
                    <a:pt x="1" y="956"/>
                  </a:cubicBezTo>
                  <a:cubicBezTo>
                    <a:pt x="1" y="1269"/>
                    <a:pt x="50" y="1517"/>
                    <a:pt x="165" y="1681"/>
                  </a:cubicBezTo>
                  <a:cubicBezTo>
                    <a:pt x="264" y="1846"/>
                    <a:pt x="429" y="1929"/>
                    <a:pt x="643" y="1929"/>
                  </a:cubicBezTo>
                  <a:cubicBezTo>
                    <a:pt x="841" y="1929"/>
                    <a:pt x="1006" y="1846"/>
                    <a:pt x="1121" y="1681"/>
                  </a:cubicBezTo>
                  <a:cubicBezTo>
                    <a:pt x="1220" y="1517"/>
                    <a:pt x="1286" y="1269"/>
                    <a:pt x="1286" y="956"/>
                  </a:cubicBezTo>
                  <a:cubicBezTo>
                    <a:pt x="1286" y="643"/>
                    <a:pt x="1220" y="412"/>
                    <a:pt x="1121" y="247"/>
                  </a:cubicBezTo>
                  <a:cubicBezTo>
                    <a:pt x="1006" y="83"/>
                    <a:pt x="841" y="0"/>
                    <a:pt x="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8"/>
            <p:cNvSpPr/>
            <p:nvPr/>
          </p:nvSpPr>
          <p:spPr>
            <a:xfrm>
              <a:off x="6508118" y="2409737"/>
              <a:ext cx="42068" cy="67399"/>
            </a:xfrm>
            <a:custGeom>
              <a:avLst/>
              <a:gdLst/>
              <a:ahLst/>
              <a:cxnLst/>
              <a:rect l="l" t="t" r="r" b="b"/>
              <a:pathLst>
                <a:path w="1204" h="1929" extrusionOk="0">
                  <a:moveTo>
                    <a:pt x="545" y="0"/>
                  </a:moveTo>
                  <a:cubicBezTo>
                    <a:pt x="479" y="0"/>
                    <a:pt x="396" y="0"/>
                    <a:pt x="314" y="17"/>
                  </a:cubicBezTo>
                  <a:cubicBezTo>
                    <a:pt x="231" y="33"/>
                    <a:pt x="149" y="50"/>
                    <a:pt x="50" y="83"/>
                  </a:cubicBezTo>
                  <a:lnTo>
                    <a:pt x="50" y="297"/>
                  </a:lnTo>
                  <a:cubicBezTo>
                    <a:pt x="149" y="280"/>
                    <a:pt x="231" y="247"/>
                    <a:pt x="314" y="231"/>
                  </a:cubicBezTo>
                  <a:cubicBezTo>
                    <a:pt x="380" y="214"/>
                    <a:pt x="462" y="214"/>
                    <a:pt x="528" y="214"/>
                  </a:cubicBezTo>
                  <a:cubicBezTo>
                    <a:pt x="660" y="214"/>
                    <a:pt x="742" y="231"/>
                    <a:pt x="825" y="297"/>
                  </a:cubicBezTo>
                  <a:cubicBezTo>
                    <a:pt x="891" y="346"/>
                    <a:pt x="924" y="412"/>
                    <a:pt x="924" y="511"/>
                  </a:cubicBezTo>
                  <a:cubicBezTo>
                    <a:pt x="924" y="594"/>
                    <a:pt x="891" y="676"/>
                    <a:pt x="825" y="725"/>
                  </a:cubicBezTo>
                  <a:cubicBezTo>
                    <a:pt x="759" y="775"/>
                    <a:pt x="660" y="791"/>
                    <a:pt x="545" y="791"/>
                  </a:cubicBezTo>
                  <a:lnTo>
                    <a:pt x="314" y="791"/>
                  </a:lnTo>
                  <a:lnTo>
                    <a:pt x="314" y="1006"/>
                  </a:lnTo>
                  <a:lnTo>
                    <a:pt x="528" y="1006"/>
                  </a:lnTo>
                  <a:cubicBezTo>
                    <a:pt x="660" y="1006"/>
                    <a:pt x="775" y="1022"/>
                    <a:pt x="841" y="1088"/>
                  </a:cubicBezTo>
                  <a:cubicBezTo>
                    <a:pt x="924" y="1154"/>
                    <a:pt x="957" y="1236"/>
                    <a:pt x="957" y="1352"/>
                  </a:cubicBezTo>
                  <a:cubicBezTo>
                    <a:pt x="957" y="1467"/>
                    <a:pt x="924" y="1549"/>
                    <a:pt x="841" y="1615"/>
                  </a:cubicBezTo>
                  <a:cubicBezTo>
                    <a:pt x="759" y="1681"/>
                    <a:pt x="643" y="1714"/>
                    <a:pt x="479" y="1714"/>
                  </a:cubicBezTo>
                  <a:cubicBezTo>
                    <a:pt x="396" y="1714"/>
                    <a:pt x="297" y="1698"/>
                    <a:pt x="215" y="1681"/>
                  </a:cubicBezTo>
                  <a:cubicBezTo>
                    <a:pt x="133" y="1665"/>
                    <a:pt x="67" y="1632"/>
                    <a:pt x="1" y="1582"/>
                  </a:cubicBezTo>
                  <a:lnTo>
                    <a:pt x="1" y="1830"/>
                  </a:lnTo>
                  <a:cubicBezTo>
                    <a:pt x="83" y="1863"/>
                    <a:pt x="165" y="1879"/>
                    <a:pt x="248" y="1896"/>
                  </a:cubicBezTo>
                  <a:cubicBezTo>
                    <a:pt x="330" y="1912"/>
                    <a:pt x="413" y="1929"/>
                    <a:pt x="495" y="1929"/>
                  </a:cubicBezTo>
                  <a:cubicBezTo>
                    <a:pt x="726" y="1929"/>
                    <a:pt x="891" y="1879"/>
                    <a:pt x="1023" y="1764"/>
                  </a:cubicBezTo>
                  <a:cubicBezTo>
                    <a:pt x="1154" y="1665"/>
                    <a:pt x="1204" y="1533"/>
                    <a:pt x="1204" y="1352"/>
                  </a:cubicBezTo>
                  <a:cubicBezTo>
                    <a:pt x="1204" y="1236"/>
                    <a:pt x="1171" y="1121"/>
                    <a:pt x="1105" y="1055"/>
                  </a:cubicBezTo>
                  <a:cubicBezTo>
                    <a:pt x="1039" y="973"/>
                    <a:pt x="957" y="907"/>
                    <a:pt x="825" y="890"/>
                  </a:cubicBezTo>
                  <a:cubicBezTo>
                    <a:pt x="940" y="857"/>
                    <a:pt x="1023" y="808"/>
                    <a:pt x="1072" y="742"/>
                  </a:cubicBezTo>
                  <a:cubicBezTo>
                    <a:pt x="1138" y="676"/>
                    <a:pt x="1171" y="577"/>
                    <a:pt x="1171" y="478"/>
                  </a:cubicBezTo>
                  <a:cubicBezTo>
                    <a:pt x="1171" y="330"/>
                    <a:pt x="1105" y="214"/>
                    <a:pt x="1006" y="132"/>
                  </a:cubicBezTo>
                  <a:cubicBezTo>
                    <a:pt x="891" y="50"/>
                    <a:pt x="742" y="0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8"/>
            <p:cNvSpPr/>
            <p:nvPr/>
          </p:nvSpPr>
          <p:spPr>
            <a:xfrm>
              <a:off x="6924463" y="2409737"/>
              <a:ext cx="44968" cy="67399"/>
            </a:xfrm>
            <a:custGeom>
              <a:avLst/>
              <a:gdLst/>
              <a:ahLst/>
              <a:cxnLst/>
              <a:rect l="l" t="t" r="r" b="b"/>
              <a:pathLst>
                <a:path w="1287" h="1929" extrusionOk="0">
                  <a:moveTo>
                    <a:pt x="643" y="198"/>
                  </a:moveTo>
                  <a:cubicBezTo>
                    <a:pt x="775" y="198"/>
                    <a:pt x="874" y="264"/>
                    <a:pt x="923" y="396"/>
                  </a:cubicBezTo>
                  <a:cubicBezTo>
                    <a:pt x="989" y="511"/>
                    <a:pt x="1022" y="709"/>
                    <a:pt x="1022" y="956"/>
                  </a:cubicBezTo>
                  <a:cubicBezTo>
                    <a:pt x="1022" y="1220"/>
                    <a:pt x="989" y="1401"/>
                    <a:pt x="923" y="1533"/>
                  </a:cubicBezTo>
                  <a:cubicBezTo>
                    <a:pt x="874" y="1665"/>
                    <a:pt x="775" y="1731"/>
                    <a:pt x="643" y="1731"/>
                  </a:cubicBezTo>
                  <a:cubicBezTo>
                    <a:pt x="511" y="1731"/>
                    <a:pt x="413" y="1665"/>
                    <a:pt x="347" y="1533"/>
                  </a:cubicBezTo>
                  <a:cubicBezTo>
                    <a:pt x="281" y="1401"/>
                    <a:pt x="248" y="1220"/>
                    <a:pt x="248" y="956"/>
                  </a:cubicBezTo>
                  <a:cubicBezTo>
                    <a:pt x="248" y="709"/>
                    <a:pt x="281" y="511"/>
                    <a:pt x="347" y="396"/>
                  </a:cubicBezTo>
                  <a:cubicBezTo>
                    <a:pt x="413" y="264"/>
                    <a:pt x="511" y="198"/>
                    <a:pt x="643" y="198"/>
                  </a:cubicBezTo>
                  <a:close/>
                  <a:moveTo>
                    <a:pt x="643" y="0"/>
                  </a:moveTo>
                  <a:cubicBezTo>
                    <a:pt x="429" y="0"/>
                    <a:pt x="281" y="83"/>
                    <a:pt x="165" y="247"/>
                  </a:cubicBezTo>
                  <a:cubicBezTo>
                    <a:pt x="50" y="412"/>
                    <a:pt x="1" y="643"/>
                    <a:pt x="1" y="956"/>
                  </a:cubicBezTo>
                  <a:cubicBezTo>
                    <a:pt x="1" y="1269"/>
                    <a:pt x="50" y="1517"/>
                    <a:pt x="165" y="1681"/>
                  </a:cubicBezTo>
                  <a:cubicBezTo>
                    <a:pt x="281" y="1846"/>
                    <a:pt x="429" y="1929"/>
                    <a:pt x="643" y="1929"/>
                  </a:cubicBezTo>
                  <a:cubicBezTo>
                    <a:pt x="841" y="1929"/>
                    <a:pt x="1006" y="1846"/>
                    <a:pt x="1121" y="1681"/>
                  </a:cubicBezTo>
                  <a:cubicBezTo>
                    <a:pt x="1220" y="1517"/>
                    <a:pt x="1286" y="1269"/>
                    <a:pt x="1286" y="956"/>
                  </a:cubicBezTo>
                  <a:cubicBezTo>
                    <a:pt x="1286" y="643"/>
                    <a:pt x="1220" y="412"/>
                    <a:pt x="1121" y="247"/>
                  </a:cubicBezTo>
                  <a:cubicBezTo>
                    <a:pt x="1006" y="83"/>
                    <a:pt x="841" y="0"/>
                    <a:pt x="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6979179" y="2410890"/>
              <a:ext cx="47239" cy="64534"/>
            </a:xfrm>
            <a:custGeom>
              <a:avLst/>
              <a:gdLst/>
              <a:ahLst/>
              <a:cxnLst/>
              <a:rect l="l" t="t" r="r" b="b"/>
              <a:pathLst>
                <a:path w="1352" h="1847" extrusionOk="0">
                  <a:moveTo>
                    <a:pt x="841" y="214"/>
                  </a:moveTo>
                  <a:lnTo>
                    <a:pt x="841" y="1203"/>
                  </a:lnTo>
                  <a:lnTo>
                    <a:pt x="215" y="1203"/>
                  </a:lnTo>
                  <a:lnTo>
                    <a:pt x="841" y="214"/>
                  </a:lnTo>
                  <a:close/>
                  <a:moveTo>
                    <a:pt x="775" y="0"/>
                  </a:moveTo>
                  <a:lnTo>
                    <a:pt x="0" y="1170"/>
                  </a:lnTo>
                  <a:lnTo>
                    <a:pt x="0" y="1418"/>
                  </a:lnTo>
                  <a:lnTo>
                    <a:pt x="841" y="1418"/>
                  </a:lnTo>
                  <a:lnTo>
                    <a:pt x="841" y="1846"/>
                  </a:lnTo>
                  <a:lnTo>
                    <a:pt x="1088" y="1846"/>
                  </a:lnTo>
                  <a:lnTo>
                    <a:pt x="1088" y="1418"/>
                  </a:lnTo>
                  <a:lnTo>
                    <a:pt x="1352" y="1418"/>
                  </a:lnTo>
                  <a:lnTo>
                    <a:pt x="1352" y="1203"/>
                  </a:lnTo>
                  <a:lnTo>
                    <a:pt x="1088" y="1203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8"/>
            <p:cNvSpPr/>
            <p:nvPr/>
          </p:nvSpPr>
          <p:spPr>
            <a:xfrm>
              <a:off x="7398389" y="2409737"/>
              <a:ext cx="44968" cy="67399"/>
            </a:xfrm>
            <a:custGeom>
              <a:avLst/>
              <a:gdLst/>
              <a:ahLst/>
              <a:cxnLst/>
              <a:rect l="l" t="t" r="r" b="b"/>
              <a:pathLst>
                <a:path w="1287" h="1929" extrusionOk="0">
                  <a:moveTo>
                    <a:pt x="643" y="198"/>
                  </a:moveTo>
                  <a:cubicBezTo>
                    <a:pt x="775" y="198"/>
                    <a:pt x="874" y="264"/>
                    <a:pt x="940" y="396"/>
                  </a:cubicBezTo>
                  <a:cubicBezTo>
                    <a:pt x="1006" y="511"/>
                    <a:pt x="1039" y="709"/>
                    <a:pt x="1039" y="956"/>
                  </a:cubicBezTo>
                  <a:cubicBezTo>
                    <a:pt x="1039" y="1220"/>
                    <a:pt x="1006" y="1401"/>
                    <a:pt x="940" y="1533"/>
                  </a:cubicBezTo>
                  <a:cubicBezTo>
                    <a:pt x="874" y="1665"/>
                    <a:pt x="775" y="1731"/>
                    <a:pt x="643" y="1731"/>
                  </a:cubicBezTo>
                  <a:cubicBezTo>
                    <a:pt x="511" y="1731"/>
                    <a:pt x="413" y="1665"/>
                    <a:pt x="347" y="1533"/>
                  </a:cubicBezTo>
                  <a:cubicBezTo>
                    <a:pt x="281" y="1401"/>
                    <a:pt x="248" y="1220"/>
                    <a:pt x="248" y="956"/>
                  </a:cubicBezTo>
                  <a:cubicBezTo>
                    <a:pt x="248" y="709"/>
                    <a:pt x="281" y="511"/>
                    <a:pt x="347" y="396"/>
                  </a:cubicBezTo>
                  <a:cubicBezTo>
                    <a:pt x="413" y="264"/>
                    <a:pt x="511" y="198"/>
                    <a:pt x="643" y="198"/>
                  </a:cubicBezTo>
                  <a:close/>
                  <a:moveTo>
                    <a:pt x="643" y="0"/>
                  </a:moveTo>
                  <a:cubicBezTo>
                    <a:pt x="429" y="0"/>
                    <a:pt x="281" y="83"/>
                    <a:pt x="165" y="247"/>
                  </a:cubicBezTo>
                  <a:cubicBezTo>
                    <a:pt x="50" y="412"/>
                    <a:pt x="1" y="643"/>
                    <a:pt x="1" y="956"/>
                  </a:cubicBezTo>
                  <a:cubicBezTo>
                    <a:pt x="1" y="1269"/>
                    <a:pt x="50" y="1517"/>
                    <a:pt x="165" y="1681"/>
                  </a:cubicBezTo>
                  <a:cubicBezTo>
                    <a:pt x="281" y="1846"/>
                    <a:pt x="429" y="1929"/>
                    <a:pt x="643" y="1929"/>
                  </a:cubicBezTo>
                  <a:cubicBezTo>
                    <a:pt x="858" y="1929"/>
                    <a:pt x="1006" y="1846"/>
                    <a:pt x="1121" y="1681"/>
                  </a:cubicBezTo>
                  <a:cubicBezTo>
                    <a:pt x="1220" y="1517"/>
                    <a:pt x="1286" y="1269"/>
                    <a:pt x="1286" y="956"/>
                  </a:cubicBezTo>
                  <a:cubicBezTo>
                    <a:pt x="1286" y="643"/>
                    <a:pt x="1220" y="412"/>
                    <a:pt x="1121" y="247"/>
                  </a:cubicBezTo>
                  <a:cubicBezTo>
                    <a:pt x="1006" y="83"/>
                    <a:pt x="858" y="0"/>
                    <a:pt x="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8"/>
            <p:cNvSpPr/>
            <p:nvPr/>
          </p:nvSpPr>
          <p:spPr>
            <a:xfrm>
              <a:off x="7455970" y="2410890"/>
              <a:ext cx="42068" cy="66246"/>
            </a:xfrm>
            <a:custGeom>
              <a:avLst/>
              <a:gdLst/>
              <a:ahLst/>
              <a:cxnLst/>
              <a:rect l="l" t="t" r="r" b="b"/>
              <a:pathLst>
                <a:path w="1204" h="1896" extrusionOk="0">
                  <a:moveTo>
                    <a:pt x="83" y="0"/>
                  </a:moveTo>
                  <a:lnTo>
                    <a:pt x="83" y="940"/>
                  </a:lnTo>
                  <a:cubicBezTo>
                    <a:pt x="149" y="907"/>
                    <a:pt x="215" y="874"/>
                    <a:pt x="281" y="857"/>
                  </a:cubicBezTo>
                  <a:cubicBezTo>
                    <a:pt x="347" y="841"/>
                    <a:pt x="413" y="841"/>
                    <a:pt x="479" y="841"/>
                  </a:cubicBezTo>
                  <a:cubicBezTo>
                    <a:pt x="627" y="841"/>
                    <a:pt x="742" y="874"/>
                    <a:pt x="825" y="956"/>
                  </a:cubicBezTo>
                  <a:cubicBezTo>
                    <a:pt x="907" y="1022"/>
                    <a:pt x="940" y="1137"/>
                    <a:pt x="940" y="1253"/>
                  </a:cubicBezTo>
                  <a:cubicBezTo>
                    <a:pt x="940" y="1385"/>
                    <a:pt x="907" y="1484"/>
                    <a:pt x="825" y="1566"/>
                  </a:cubicBezTo>
                  <a:cubicBezTo>
                    <a:pt x="742" y="1632"/>
                    <a:pt x="627" y="1681"/>
                    <a:pt x="479" y="1681"/>
                  </a:cubicBezTo>
                  <a:cubicBezTo>
                    <a:pt x="396" y="1681"/>
                    <a:pt x="314" y="1665"/>
                    <a:pt x="231" y="1648"/>
                  </a:cubicBezTo>
                  <a:cubicBezTo>
                    <a:pt x="149" y="1632"/>
                    <a:pt x="67" y="1599"/>
                    <a:pt x="1" y="1549"/>
                  </a:cubicBezTo>
                  <a:lnTo>
                    <a:pt x="1" y="1813"/>
                  </a:lnTo>
                  <a:cubicBezTo>
                    <a:pt x="83" y="1830"/>
                    <a:pt x="165" y="1863"/>
                    <a:pt x="248" y="1863"/>
                  </a:cubicBezTo>
                  <a:cubicBezTo>
                    <a:pt x="330" y="1879"/>
                    <a:pt x="413" y="1896"/>
                    <a:pt x="479" y="1896"/>
                  </a:cubicBezTo>
                  <a:cubicBezTo>
                    <a:pt x="709" y="1896"/>
                    <a:pt x="891" y="1830"/>
                    <a:pt x="1006" y="1731"/>
                  </a:cubicBezTo>
                  <a:cubicBezTo>
                    <a:pt x="1138" y="1615"/>
                    <a:pt x="1204" y="1451"/>
                    <a:pt x="1204" y="1253"/>
                  </a:cubicBezTo>
                  <a:cubicBezTo>
                    <a:pt x="1204" y="1071"/>
                    <a:pt x="1138" y="907"/>
                    <a:pt x="1022" y="791"/>
                  </a:cubicBezTo>
                  <a:cubicBezTo>
                    <a:pt x="891" y="692"/>
                    <a:pt x="726" y="626"/>
                    <a:pt x="528" y="626"/>
                  </a:cubicBezTo>
                  <a:cubicBezTo>
                    <a:pt x="495" y="626"/>
                    <a:pt x="446" y="626"/>
                    <a:pt x="413" y="643"/>
                  </a:cubicBezTo>
                  <a:cubicBezTo>
                    <a:pt x="380" y="643"/>
                    <a:pt x="347" y="659"/>
                    <a:pt x="314" y="659"/>
                  </a:cubicBezTo>
                  <a:lnTo>
                    <a:pt x="314" y="214"/>
                  </a:lnTo>
                  <a:lnTo>
                    <a:pt x="1055" y="214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8"/>
            <p:cNvSpPr/>
            <p:nvPr/>
          </p:nvSpPr>
          <p:spPr>
            <a:xfrm>
              <a:off x="7872315" y="2409737"/>
              <a:ext cx="44968" cy="67399"/>
            </a:xfrm>
            <a:custGeom>
              <a:avLst/>
              <a:gdLst/>
              <a:ahLst/>
              <a:cxnLst/>
              <a:rect l="l" t="t" r="r" b="b"/>
              <a:pathLst>
                <a:path w="1287" h="1929" extrusionOk="0">
                  <a:moveTo>
                    <a:pt x="643" y="198"/>
                  </a:moveTo>
                  <a:cubicBezTo>
                    <a:pt x="775" y="198"/>
                    <a:pt x="874" y="264"/>
                    <a:pt x="940" y="396"/>
                  </a:cubicBezTo>
                  <a:cubicBezTo>
                    <a:pt x="1006" y="511"/>
                    <a:pt x="1039" y="709"/>
                    <a:pt x="1039" y="956"/>
                  </a:cubicBezTo>
                  <a:cubicBezTo>
                    <a:pt x="1039" y="1220"/>
                    <a:pt x="1006" y="1401"/>
                    <a:pt x="940" y="1533"/>
                  </a:cubicBezTo>
                  <a:cubicBezTo>
                    <a:pt x="874" y="1665"/>
                    <a:pt x="775" y="1731"/>
                    <a:pt x="643" y="1731"/>
                  </a:cubicBezTo>
                  <a:cubicBezTo>
                    <a:pt x="511" y="1731"/>
                    <a:pt x="413" y="1665"/>
                    <a:pt x="363" y="1533"/>
                  </a:cubicBezTo>
                  <a:cubicBezTo>
                    <a:pt x="297" y="1401"/>
                    <a:pt x="264" y="1220"/>
                    <a:pt x="264" y="956"/>
                  </a:cubicBezTo>
                  <a:cubicBezTo>
                    <a:pt x="264" y="709"/>
                    <a:pt x="297" y="511"/>
                    <a:pt x="363" y="396"/>
                  </a:cubicBezTo>
                  <a:cubicBezTo>
                    <a:pt x="413" y="264"/>
                    <a:pt x="511" y="198"/>
                    <a:pt x="643" y="198"/>
                  </a:cubicBezTo>
                  <a:close/>
                  <a:moveTo>
                    <a:pt x="643" y="0"/>
                  </a:moveTo>
                  <a:cubicBezTo>
                    <a:pt x="445" y="0"/>
                    <a:pt x="281" y="83"/>
                    <a:pt x="165" y="247"/>
                  </a:cubicBezTo>
                  <a:cubicBezTo>
                    <a:pt x="66" y="412"/>
                    <a:pt x="0" y="643"/>
                    <a:pt x="0" y="956"/>
                  </a:cubicBezTo>
                  <a:cubicBezTo>
                    <a:pt x="0" y="1269"/>
                    <a:pt x="66" y="1517"/>
                    <a:pt x="165" y="1681"/>
                  </a:cubicBezTo>
                  <a:cubicBezTo>
                    <a:pt x="281" y="1846"/>
                    <a:pt x="445" y="1929"/>
                    <a:pt x="643" y="1929"/>
                  </a:cubicBezTo>
                  <a:cubicBezTo>
                    <a:pt x="858" y="1929"/>
                    <a:pt x="1006" y="1846"/>
                    <a:pt x="1121" y="1681"/>
                  </a:cubicBezTo>
                  <a:cubicBezTo>
                    <a:pt x="1237" y="1517"/>
                    <a:pt x="1286" y="1269"/>
                    <a:pt x="1286" y="956"/>
                  </a:cubicBezTo>
                  <a:cubicBezTo>
                    <a:pt x="1286" y="643"/>
                    <a:pt x="1237" y="412"/>
                    <a:pt x="1121" y="247"/>
                  </a:cubicBezTo>
                  <a:cubicBezTo>
                    <a:pt x="1006" y="83"/>
                    <a:pt x="858" y="0"/>
                    <a:pt x="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8"/>
            <p:cNvSpPr/>
            <p:nvPr/>
          </p:nvSpPr>
          <p:spPr>
            <a:xfrm>
              <a:off x="7929337" y="2409737"/>
              <a:ext cx="44933" cy="67399"/>
            </a:xfrm>
            <a:custGeom>
              <a:avLst/>
              <a:gdLst/>
              <a:ahLst/>
              <a:cxnLst/>
              <a:rect l="l" t="t" r="r" b="b"/>
              <a:pathLst>
                <a:path w="1286" h="1929" extrusionOk="0">
                  <a:moveTo>
                    <a:pt x="659" y="857"/>
                  </a:moveTo>
                  <a:cubicBezTo>
                    <a:pt x="775" y="857"/>
                    <a:pt x="857" y="907"/>
                    <a:pt x="923" y="973"/>
                  </a:cubicBezTo>
                  <a:cubicBezTo>
                    <a:pt x="989" y="1055"/>
                    <a:pt x="1022" y="1154"/>
                    <a:pt x="1022" y="1286"/>
                  </a:cubicBezTo>
                  <a:cubicBezTo>
                    <a:pt x="1022" y="1418"/>
                    <a:pt x="989" y="1533"/>
                    <a:pt x="923" y="1615"/>
                  </a:cubicBezTo>
                  <a:cubicBezTo>
                    <a:pt x="857" y="1681"/>
                    <a:pt x="775" y="1731"/>
                    <a:pt x="659" y="1731"/>
                  </a:cubicBezTo>
                  <a:cubicBezTo>
                    <a:pt x="544" y="1731"/>
                    <a:pt x="462" y="1681"/>
                    <a:pt x="396" y="1615"/>
                  </a:cubicBezTo>
                  <a:cubicBezTo>
                    <a:pt x="330" y="1533"/>
                    <a:pt x="297" y="1418"/>
                    <a:pt x="297" y="1286"/>
                  </a:cubicBezTo>
                  <a:cubicBezTo>
                    <a:pt x="297" y="1154"/>
                    <a:pt x="330" y="1055"/>
                    <a:pt x="396" y="973"/>
                  </a:cubicBezTo>
                  <a:cubicBezTo>
                    <a:pt x="462" y="907"/>
                    <a:pt x="544" y="857"/>
                    <a:pt x="659" y="857"/>
                  </a:cubicBezTo>
                  <a:close/>
                  <a:moveTo>
                    <a:pt x="775" y="0"/>
                  </a:moveTo>
                  <a:cubicBezTo>
                    <a:pt x="528" y="0"/>
                    <a:pt x="346" y="83"/>
                    <a:pt x="214" y="264"/>
                  </a:cubicBezTo>
                  <a:cubicBezTo>
                    <a:pt x="66" y="429"/>
                    <a:pt x="0" y="676"/>
                    <a:pt x="0" y="956"/>
                  </a:cubicBezTo>
                  <a:cubicBezTo>
                    <a:pt x="0" y="1269"/>
                    <a:pt x="50" y="1517"/>
                    <a:pt x="165" y="1681"/>
                  </a:cubicBezTo>
                  <a:cubicBezTo>
                    <a:pt x="280" y="1846"/>
                    <a:pt x="445" y="1929"/>
                    <a:pt x="659" y="1929"/>
                  </a:cubicBezTo>
                  <a:cubicBezTo>
                    <a:pt x="841" y="1929"/>
                    <a:pt x="1005" y="1863"/>
                    <a:pt x="1104" y="1747"/>
                  </a:cubicBezTo>
                  <a:cubicBezTo>
                    <a:pt x="1220" y="1632"/>
                    <a:pt x="1286" y="1484"/>
                    <a:pt x="1286" y="1286"/>
                  </a:cubicBezTo>
                  <a:cubicBezTo>
                    <a:pt x="1286" y="1104"/>
                    <a:pt x="1220" y="940"/>
                    <a:pt x="1121" y="824"/>
                  </a:cubicBezTo>
                  <a:cubicBezTo>
                    <a:pt x="1005" y="725"/>
                    <a:pt x="857" y="659"/>
                    <a:pt x="676" y="659"/>
                  </a:cubicBezTo>
                  <a:cubicBezTo>
                    <a:pt x="593" y="659"/>
                    <a:pt x="511" y="676"/>
                    <a:pt x="429" y="725"/>
                  </a:cubicBezTo>
                  <a:cubicBezTo>
                    <a:pt x="363" y="758"/>
                    <a:pt x="297" y="808"/>
                    <a:pt x="247" y="890"/>
                  </a:cubicBezTo>
                  <a:cubicBezTo>
                    <a:pt x="264" y="659"/>
                    <a:pt x="313" y="495"/>
                    <a:pt x="396" y="379"/>
                  </a:cubicBezTo>
                  <a:cubicBezTo>
                    <a:pt x="495" y="264"/>
                    <a:pt x="610" y="214"/>
                    <a:pt x="775" y="214"/>
                  </a:cubicBezTo>
                  <a:cubicBezTo>
                    <a:pt x="841" y="214"/>
                    <a:pt x="907" y="214"/>
                    <a:pt x="973" y="231"/>
                  </a:cubicBezTo>
                  <a:cubicBezTo>
                    <a:pt x="1038" y="247"/>
                    <a:pt x="1088" y="280"/>
                    <a:pt x="1154" y="297"/>
                  </a:cubicBezTo>
                  <a:lnTo>
                    <a:pt x="1154" y="83"/>
                  </a:lnTo>
                  <a:cubicBezTo>
                    <a:pt x="1088" y="50"/>
                    <a:pt x="1022" y="33"/>
                    <a:pt x="956" y="17"/>
                  </a:cubicBezTo>
                  <a:cubicBezTo>
                    <a:pt x="890" y="0"/>
                    <a:pt x="824" y="0"/>
                    <a:pt x="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8"/>
            <p:cNvSpPr/>
            <p:nvPr/>
          </p:nvSpPr>
          <p:spPr>
            <a:xfrm>
              <a:off x="8346801" y="2409737"/>
              <a:ext cx="44374" cy="67399"/>
            </a:xfrm>
            <a:custGeom>
              <a:avLst/>
              <a:gdLst/>
              <a:ahLst/>
              <a:cxnLst/>
              <a:rect l="l" t="t" r="r" b="b"/>
              <a:pathLst>
                <a:path w="1270" h="1929" extrusionOk="0">
                  <a:moveTo>
                    <a:pt x="627" y="198"/>
                  </a:moveTo>
                  <a:cubicBezTo>
                    <a:pt x="759" y="198"/>
                    <a:pt x="858" y="264"/>
                    <a:pt x="924" y="396"/>
                  </a:cubicBezTo>
                  <a:cubicBezTo>
                    <a:pt x="990" y="511"/>
                    <a:pt x="1023" y="709"/>
                    <a:pt x="1023" y="956"/>
                  </a:cubicBezTo>
                  <a:cubicBezTo>
                    <a:pt x="1023" y="1220"/>
                    <a:pt x="990" y="1401"/>
                    <a:pt x="924" y="1533"/>
                  </a:cubicBezTo>
                  <a:cubicBezTo>
                    <a:pt x="858" y="1665"/>
                    <a:pt x="759" y="1731"/>
                    <a:pt x="627" y="1731"/>
                  </a:cubicBezTo>
                  <a:cubicBezTo>
                    <a:pt x="512" y="1731"/>
                    <a:pt x="413" y="1665"/>
                    <a:pt x="347" y="1533"/>
                  </a:cubicBezTo>
                  <a:cubicBezTo>
                    <a:pt x="281" y="1401"/>
                    <a:pt x="248" y="1220"/>
                    <a:pt x="248" y="956"/>
                  </a:cubicBezTo>
                  <a:cubicBezTo>
                    <a:pt x="248" y="709"/>
                    <a:pt x="281" y="511"/>
                    <a:pt x="347" y="396"/>
                  </a:cubicBezTo>
                  <a:cubicBezTo>
                    <a:pt x="413" y="264"/>
                    <a:pt x="512" y="198"/>
                    <a:pt x="627" y="198"/>
                  </a:cubicBezTo>
                  <a:close/>
                  <a:moveTo>
                    <a:pt x="627" y="0"/>
                  </a:moveTo>
                  <a:cubicBezTo>
                    <a:pt x="429" y="0"/>
                    <a:pt x="265" y="83"/>
                    <a:pt x="149" y="247"/>
                  </a:cubicBezTo>
                  <a:cubicBezTo>
                    <a:pt x="50" y="412"/>
                    <a:pt x="1" y="643"/>
                    <a:pt x="1" y="956"/>
                  </a:cubicBezTo>
                  <a:cubicBezTo>
                    <a:pt x="1" y="1269"/>
                    <a:pt x="50" y="1517"/>
                    <a:pt x="149" y="1681"/>
                  </a:cubicBezTo>
                  <a:cubicBezTo>
                    <a:pt x="265" y="1846"/>
                    <a:pt x="429" y="1929"/>
                    <a:pt x="627" y="1929"/>
                  </a:cubicBezTo>
                  <a:cubicBezTo>
                    <a:pt x="841" y="1929"/>
                    <a:pt x="1006" y="1846"/>
                    <a:pt x="1105" y="1681"/>
                  </a:cubicBezTo>
                  <a:cubicBezTo>
                    <a:pt x="1221" y="1517"/>
                    <a:pt x="1270" y="1269"/>
                    <a:pt x="1270" y="956"/>
                  </a:cubicBezTo>
                  <a:cubicBezTo>
                    <a:pt x="1270" y="643"/>
                    <a:pt x="1221" y="412"/>
                    <a:pt x="1105" y="247"/>
                  </a:cubicBezTo>
                  <a:cubicBezTo>
                    <a:pt x="1006" y="83"/>
                    <a:pt x="841" y="0"/>
                    <a:pt x="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8"/>
            <p:cNvSpPr/>
            <p:nvPr/>
          </p:nvSpPr>
          <p:spPr>
            <a:xfrm>
              <a:off x="8404417" y="2410890"/>
              <a:ext cx="41474" cy="64534"/>
            </a:xfrm>
            <a:custGeom>
              <a:avLst/>
              <a:gdLst/>
              <a:ahLst/>
              <a:cxnLst/>
              <a:rect l="l" t="t" r="r" b="b"/>
              <a:pathLst>
                <a:path w="1187" h="1847" extrusionOk="0">
                  <a:moveTo>
                    <a:pt x="0" y="0"/>
                  </a:moveTo>
                  <a:lnTo>
                    <a:pt x="0" y="214"/>
                  </a:lnTo>
                  <a:lnTo>
                    <a:pt x="890" y="214"/>
                  </a:lnTo>
                  <a:lnTo>
                    <a:pt x="264" y="1846"/>
                  </a:lnTo>
                  <a:lnTo>
                    <a:pt x="511" y="1846"/>
                  </a:lnTo>
                  <a:lnTo>
                    <a:pt x="1187" y="116"/>
                  </a:lnTo>
                  <a:lnTo>
                    <a:pt x="1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6" name="Google Shape;1486;p48"/>
          <p:cNvGrpSpPr/>
          <p:nvPr/>
        </p:nvGrpSpPr>
        <p:grpSpPr>
          <a:xfrm>
            <a:off x="956142" y="2622957"/>
            <a:ext cx="2775360" cy="866564"/>
            <a:chOff x="956142" y="2622957"/>
            <a:chExt cx="2775360" cy="866564"/>
          </a:xfrm>
        </p:grpSpPr>
        <p:sp>
          <p:nvSpPr>
            <p:cNvPr id="1487" name="Google Shape;1487;p48"/>
            <p:cNvSpPr/>
            <p:nvPr/>
          </p:nvSpPr>
          <p:spPr>
            <a:xfrm>
              <a:off x="990398" y="3434942"/>
              <a:ext cx="36219" cy="54579"/>
            </a:xfrm>
            <a:custGeom>
              <a:avLst/>
              <a:gdLst/>
              <a:ahLst/>
              <a:cxnLst/>
              <a:rect l="l" t="t" r="r" b="b"/>
              <a:pathLst>
                <a:path w="941" h="1418" extrusionOk="0">
                  <a:moveTo>
                    <a:pt x="462" y="149"/>
                  </a:moveTo>
                  <a:cubicBezTo>
                    <a:pt x="561" y="149"/>
                    <a:pt x="627" y="198"/>
                    <a:pt x="677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7" y="1121"/>
                  </a:cubicBezTo>
                  <a:cubicBezTo>
                    <a:pt x="627" y="1220"/>
                    <a:pt x="561" y="1269"/>
                    <a:pt x="462" y="1269"/>
                  </a:cubicBezTo>
                  <a:cubicBezTo>
                    <a:pt x="380" y="1269"/>
                    <a:pt x="297" y="1220"/>
                    <a:pt x="248" y="1121"/>
                  </a:cubicBezTo>
                  <a:cubicBezTo>
                    <a:pt x="199" y="1039"/>
                    <a:pt x="182" y="890"/>
                    <a:pt x="182" y="709"/>
                  </a:cubicBezTo>
                  <a:cubicBezTo>
                    <a:pt x="182" y="511"/>
                    <a:pt x="199" y="379"/>
                    <a:pt x="248" y="281"/>
                  </a:cubicBezTo>
                  <a:cubicBezTo>
                    <a:pt x="297" y="198"/>
                    <a:pt x="380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9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9" y="1352"/>
                    <a:pt x="314" y="1418"/>
                    <a:pt x="462" y="1418"/>
                  </a:cubicBezTo>
                  <a:cubicBezTo>
                    <a:pt x="627" y="1418"/>
                    <a:pt x="742" y="1352"/>
                    <a:pt x="808" y="1236"/>
                  </a:cubicBezTo>
                  <a:cubicBezTo>
                    <a:pt x="891" y="1105"/>
                    <a:pt x="940" y="940"/>
                    <a:pt x="940" y="709"/>
                  </a:cubicBezTo>
                  <a:cubicBezTo>
                    <a:pt x="940" y="478"/>
                    <a:pt x="891" y="297"/>
                    <a:pt x="808" y="182"/>
                  </a:cubicBezTo>
                  <a:cubicBezTo>
                    <a:pt x="742" y="66"/>
                    <a:pt x="627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8"/>
            <p:cNvSpPr/>
            <p:nvPr/>
          </p:nvSpPr>
          <p:spPr>
            <a:xfrm>
              <a:off x="1039242" y="3435558"/>
              <a:ext cx="31138" cy="52693"/>
            </a:xfrm>
            <a:custGeom>
              <a:avLst/>
              <a:gdLst/>
              <a:ahLst/>
              <a:cxnLst/>
              <a:rect l="l" t="t" r="r" b="b"/>
              <a:pathLst>
                <a:path w="809" h="1369" extrusionOk="0">
                  <a:moveTo>
                    <a:pt x="330" y="1"/>
                  </a:moveTo>
                  <a:lnTo>
                    <a:pt x="1" y="67"/>
                  </a:lnTo>
                  <a:lnTo>
                    <a:pt x="1" y="248"/>
                  </a:lnTo>
                  <a:lnTo>
                    <a:pt x="330" y="182"/>
                  </a:lnTo>
                  <a:lnTo>
                    <a:pt x="330" y="1220"/>
                  </a:lnTo>
                  <a:lnTo>
                    <a:pt x="17" y="1220"/>
                  </a:lnTo>
                  <a:lnTo>
                    <a:pt x="17" y="1369"/>
                  </a:lnTo>
                  <a:lnTo>
                    <a:pt x="808" y="1369"/>
                  </a:lnTo>
                  <a:lnTo>
                    <a:pt x="808" y="1220"/>
                  </a:lnTo>
                  <a:lnTo>
                    <a:pt x="512" y="1220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8"/>
            <p:cNvSpPr/>
            <p:nvPr/>
          </p:nvSpPr>
          <p:spPr>
            <a:xfrm>
              <a:off x="1244778" y="3434942"/>
              <a:ext cx="36219" cy="54579"/>
            </a:xfrm>
            <a:custGeom>
              <a:avLst/>
              <a:gdLst/>
              <a:ahLst/>
              <a:cxnLst/>
              <a:rect l="l" t="t" r="r" b="b"/>
              <a:pathLst>
                <a:path w="941" h="1418" extrusionOk="0">
                  <a:moveTo>
                    <a:pt x="462" y="149"/>
                  </a:moveTo>
                  <a:cubicBezTo>
                    <a:pt x="561" y="149"/>
                    <a:pt x="627" y="198"/>
                    <a:pt x="676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6" y="1121"/>
                  </a:cubicBezTo>
                  <a:cubicBezTo>
                    <a:pt x="627" y="1220"/>
                    <a:pt x="561" y="1269"/>
                    <a:pt x="462" y="1269"/>
                  </a:cubicBezTo>
                  <a:cubicBezTo>
                    <a:pt x="363" y="1269"/>
                    <a:pt x="297" y="1220"/>
                    <a:pt x="248" y="1121"/>
                  </a:cubicBezTo>
                  <a:cubicBezTo>
                    <a:pt x="198" y="1039"/>
                    <a:pt x="182" y="890"/>
                    <a:pt x="182" y="709"/>
                  </a:cubicBezTo>
                  <a:cubicBezTo>
                    <a:pt x="182" y="511"/>
                    <a:pt x="198" y="379"/>
                    <a:pt x="248" y="281"/>
                  </a:cubicBezTo>
                  <a:cubicBezTo>
                    <a:pt x="297" y="198"/>
                    <a:pt x="363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8" y="1352"/>
                    <a:pt x="314" y="1418"/>
                    <a:pt x="462" y="1418"/>
                  </a:cubicBezTo>
                  <a:cubicBezTo>
                    <a:pt x="611" y="1418"/>
                    <a:pt x="726" y="1352"/>
                    <a:pt x="808" y="1236"/>
                  </a:cubicBezTo>
                  <a:cubicBezTo>
                    <a:pt x="891" y="1105"/>
                    <a:pt x="940" y="940"/>
                    <a:pt x="940" y="709"/>
                  </a:cubicBezTo>
                  <a:cubicBezTo>
                    <a:pt x="940" y="478"/>
                    <a:pt x="891" y="297"/>
                    <a:pt x="808" y="182"/>
                  </a:cubicBezTo>
                  <a:cubicBezTo>
                    <a:pt x="726" y="66"/>
                    <a:pt x="611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8"/>
            <p:cNvSpPr/>
            <p:nvPr/>
          </p:nvSpPr>
          <p:spPr>
            <a:xfrm>
              <a:off x="1291082" y="3434942"/>
              <a:ext cx="33024" cy="53309"/>
            </a:xfrm>
            <a:custGeom>
              <a:avLst/>
              <a:gdLst/>
              <a:ahLst/>
              <a:cxnLst/>
              <a:rect l="l" t="t" r="r" b="b"/>
              <a:pathLst>
                <a:path w="858" h="1385" extrusionOk="0">
                  <a:moveTo>
                    <a:pt x="396" y="0"/>
                  </a:moveTo>
                  <a:cubicBezTo>
                    <a:pt x="330" y="0"/>
                    <a:pt x="281" y="0"/>
                    <a:pt x="215" y="17"/>
                  </a:cubicBezTo>
                  <a:cubicBezTo>
                    <a:pt x="149" y="33"/>
                    <a:pt x="83" y="66"/>
                    <a:pt x="1" y="83"/>
                  </a:cubicBezTo>
                  <a:lnTo>
                    <a:pt x="1" y="281"/>
                  </a:lnTo>
                  <a:cubicBezTo>
                    <a:pt x="83" y="231"/>
                    <a:pt x="149" y="198"/>
                    <a:pt x="215" y="182"/>
                  </a:cubicBezTo>
                  <a:cubicBezTo>
                    <a:pt x="281" y="165"/>
                    <a:pt x="330" y="149"/>
                    <a:pt x="396" y="149"/>
                  </a:cubicBezTo>
                  <a:cubicBezTo>
                    <a:pt x="479" y="149"/>
                    <a:pt x="545" y="182"/>
                    <a:pt x="594" y="215"/>
                  </a:cubicBezTo>
                  <a:cubicBezTo>
                    <a:pt x="644" y="264"/>
                    <a:pt x="660" y="330"/>
                    <a:pt x="660" y="396"/>
                  </a:cubicBezTo>
                  <a:cubicBezTo>
                    <a:pt x="660" y="445"/>
                    <a:pt x="660" y="495"/>
                    <a:pt x="627" y="528"/>
                  </a:cubicBezTo>
                  <a:cubicBezTo>
                    <a:pt x="611" y="577"/>
                    <a:pt x="561" y="643"/>
                    <a:pt x="512" y="709"/>
                  </a:cubicBezTo>
                  <a:cubicBezTo>
                    <a:pt x="479" y="742"/>
                    <a:pt x="396" y="824"/>
                    <a:pt x="281" y="940"/>
                  </a:cubicBezTo>
                  <a:cubicBezTo>
                    <a:pt x="166" y="1055"/>
                    <a:pt x="67" y="1154"/>
                    <a:pt x="1" y="1236"/>
                  </a:cubicBezTo>
                  <a:lnTo>
                    <a:pt x="1" y="1385"/>
                  </a:lnTo>
                  <a:lnTo>
                    <a:pt x="858" y="1385"/>
                  </a:lnTo>
                  <a:lnTo>
                    <a:pt x="858" y="1236"/>
                  </a:lnTo>
                  <a:lnTo>
                    <a:pt x="215" y="1236"/>
                  </a:lnTo>
                  <a:cubicBezTo>
                    <a:pt x="363" y="1072"/>
                    <a:pt x="479" y="956"/>
                    <a:pt x="561" y="874"/>
                  </a:cubicBezTo>
                  <a:cubicBezTo>
                    <a:pt x="644" y="791"/>
                    <a:pt x="693" y="742"/>
                    <a:pt x="710" y="726"/>
                  </a:cubicBezTo>
                  <a:cubicBezTo>
                    <a:pt x="759" y="660"/>
                    <a:pt x="792" y="594"/>
                    <a:pt x="825" y="544"/>
                  </a:cubicBezTo>
                  <a:cubicBezTo>
                    <a:pt x="841" y="495"/>
                    <a:pt x="858" y="445"/>
                    <a:pt x="858" y="379"/>
                  </a:cubicBezTo>
                  <a:cubicBezTo>
                    <a:pt x="858" y="264"/>
                    <a:pt x="808" y="182"/>
                    <a:pt x="726" y="99"/>
                  </a:cubicBezTo>
                  <a:cubicBezTo>
                    <a:pt x="644" y="33"/>
                    <a:pt x="528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8"/>
            <p:cNvSpPr/>
            <p:nvPr/>
          </p:nvSpPr>
          <p:spPr>
            <a:xfrm>
              <a:off x="1474410" y="3434942"/>
              <a:ext cx="36219" cy="54579"/>
            </a:xfrm>
            <a:custGeom>
              <a:avLst/>
              <a:gdLst/>
              <a:ahLst/>
              <a:cxnLst/>
              <a:rect l="l" t="t" r="r" b="b"/>
              <a:pathLst>
                <a:path w="941" h="1418" extrusionOk="0">
                  <a:moveTo>
                    <a:pt x="462" y="149"/>
                  </a:moveTo>
                  <a:cubicBezTo>
                    <a:pt x="561" y="149"/>
                    <a:pt x="644" y="198"/>
                    <a:pt x="677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7" y="1121"/>
                  </a:cubicBezTo>
                  <a:cubicBezTo>
                    <a:pt x="644" y="1220"/>
                    <a:pt x="561" y="1269"/>
                    <a:pt x="462" y="1269"/>
                  </a:cubicBezTo>
                  <a:cubicBezTo>
                    <a:pt x="380" y="1269"/>
                    <a:pt x="298" y="1220"/>
                    <a:pt x="248" y="1121"/>
                  </a:cubicBezTo>
                  <a:cubicBezTo>
                    <a:pt x="215" y="1039"/>
                    <a:pt x="182" y="890"/>
                    <a:pt x="182" y="709"/>
                  </a:cubicBezTo>
                  <a:cubicBezTo>
                    <a:pt x="182" y="511"/>
                    <a:pt x="215" y="379"/>
                    <a:pt x="248" y="281"/>
                  </a:cubicBezTo>
                  <a:cubicBezTo>
                    <a:pt x="298" y="198"/>
                    <a:pt x="380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9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9" y="1352"/>
                    <a:pt x="314" y="1418"/>
                    <a:pt x="462" y="1418"/>
                  </a:cubicBezTo>
                  <a:cubicBezTo>
                    <a:pt x="627" y="1418"/>
                    <a:pt x="743" y="1352"/>
                    <a:pt x="825" y="1236"/>
                  </a:cubicBezTo>
                  <a:cubicBezTo>
                    <a:pt x="907" y="1105"/>
                    <a:pt x="940" y="940"/>
                    <a:pt x="940" y="709"/>
                  </a:cubicBezTo>
                  <a:cubicBezTo>
                    <a:pt x="940" y="478"/>
                    <a:pt x="907" y="297"/>
                    <a:pt x="825" y="182"/>
                  </a:cubicBezTo>
                  <a:cubicBezTo>
                    <a:pt x="743" y="66"/>
                    <a:pt x="627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8"/>
            <p:cNvSpPr/>
            <p:nvPr/>
          </p:nvSpPr>
          <p:spPr>
            <a:xfrm>
              <a:off x="1520752" y="3434942"/>
              <a:ext cx="34910" cy="54579"/>
            </a:xfrm>
            <a:custGeom>
              <a:avLst/>
              <a:gdLst/>
              <a:ahLst/>
              <a:cxnLst/>
              <a:rect l="l" t="t" r="r" b="b"/>
              <a:pathLst>
                <a:path w="907" h="1418" extrusionOk="0">
                  <a:moveTo>
                    <a:pt x="412" y="0"/>
                  </a:moveTo>
                  <a:cubicBezTo>
                    <a:pt x="363" y="0"/>
                    <a:pt x="297" y="0"/>
                    <a:pt x="247" y="17"/>
                  </a:cubicBezTo>
                  <a:cubicBezTo>
                    <a:pt x="181" y="17"/>
                    <a:pt x="115" y="33"/>
                    <a:pt x="49" y="50"/>
                  </a:cubicBezTo>
                  <a:lnTo>
                    <a:pt x="49" y="215"/>
                  </a:lnTo>
                  <a:cubicBezTo>
                    <a:pt x="115" y="198"/>
                    <a:pt x="181" y="182"/>
                    <a:pt x="231" y="165"/>
                  </a:cubicBezTo>
                  <a:cubicBezTo>
                    <a:pt x="297" y="165"/>
                    <a:pt x="346" y="149"/>
                    <a:pt x="396" y="149"/>
                  </a:cubicBezTo>
                  <a:cubicBezTo>
                    <a:pt x="494" y="149"/>
                    <a:pt x="560" y="165"/>
                    <a:pt x="610" y="215"/>
                  </a:cubicBezTo>
                  <a:cubicBezTo>
                    <a:pt x="659" y="248"/>
                    <a:pt x="692" y="297"/>
                    <a:pt x="692" y="363"/>
                  </a:cubicBezTo>
                  <a:cubicBezTo>
                    <a:pt x="692" y="445"/>
                    <a:pt x="659" y="495"/>
                    <a:pt x="610" y="528"/>
                  </a:cubicBezTo>
                  <a:cubicBezTo>
                    <a:pt x="560" y="561"/>
                    <a:pt x="494" y="577"/>
                    <a:pt x="412" y="577"/>
                  </a:cubicBezTo>
                  <a:lnTo>
                    <a:pt x="231" y="577"/>
                  </a:lnTo>
                  <a:lnTo>
                    <a:pt x="231" y="726"/>
                  </a:lnTo>
                  <a:lnTo>
                    <a:pt x="396" y="726"/>
                  </a:lnTo>
                  <a:cubicBezTo>
                    <a:pt x="494" y="726"/>
                    <a:pt x="577" y="759"/>
                    <a:pt x="626" y="808"/>
                  </a:cubicBezTo>
                  <a:cubicBezTo>
                    <a:pt x="692" y="841"/>
                    <a:pt x="709" y="907"/>
                    <a:pt x="709" y="989"/>
                  </a:cubicBezTo>
                  <a:cubicBezTo>
                    <a:pt x="709" y="1072"/>
                    <a:pt x="692" y="1138"/>
                    <a:pt x="626" y="1187"/>
                  </a:cubicBezTo>
                  <a:cubicBezTo>
                    <a:pt x="560" y="1236"/>
                    <a:pt x="478" y="1253"/>
                    <a:pt x="363" y="1253"/>
                  </a:cubicBezTo>
                  <a:cubicBezTo>
                    <a:pt x="297" y="1253"/>
                    <a:pt x="231" y="1253"/>
                    <a:pt x="165" y="1236"/>
                  </a:cubicBezTo>
                  <a:cubicBezTo>
                    <a:pt x="115" y="1220"/>
                    <a:pt x="49" y="1204"/>
                    <a:pt x="0" y="1171"/>
                  </a:cubicBezTo>
                  <a:lnTo>
                    <a:pt x="0" y="1352"/>
                  </a:lnTo>
                  <a:cubicBezTo>
                    <a:pt x="66" y="1368"/>
                    <a:pt x="132" y="1385"/>
                    <a:pt x="198" y="1401"/>
                  </a:cubicBezTo>
                  <a:cubicBezTo>
                    <a:pt x="247" y="1401"/>
                    <a:pt x="313" y="1418"/>
                    <a:pt x="363" y="1418"/>
                  </a:cubicBezTo>
                  <a:cubicBezTo>
                    <a:pt x="544" y="1418"/>
                    <a:pt x="676" y="1368"/>
                    <a:pt x="758" y="1302"/>
                  </a:cubicBezTo>
                  <a:cubicBezTo>
                    <a:pt x="857" y="1220"/>
                    <a:pt x="906" y="1121"/>
                    <a:pt x="906" y="989"/>
                  </a:cubicBezTo>
                  <a:cubicBezTo>
                    <a:pt x="906" y="907"/>
                    <a:pt x="874" y="824"/>
                    <a:pt x="824" y="775"/>
                  </a:cubicBezTo>
                  <a:cubicBezTo>
                    <a:pt x="775" y="709"/>
                    <a:pt x="709" y="676"/>
                    <a:pt x="626" y="643"/>
                  </a:cubicBezTo>
                  <a:cubicBezTo>
                    <a:pt x="692" y="627"/>
                    <a:pt x="758" y="594"/>
                    <a:pt x="808" y="544"/>
                  </a:cubicBezTo>
                  <a:cubicBezTo>
                    <a:pt x="841" y="495"/>
                    <a:pt x="874" y="429"/>
                    <a:pt x="874" y="346"/>
                  </a:cubicBezTo>
                  <a:cubicBezTo>
                    <a:pt x="874" y="248"/>
                    <a:pt x="824" y="165"/>
                    <a:pt x="742" y="99"/>
                  </a:cubicBezTo>
                  <a:cubicBezTo>
                    <a:pt x="659" y="33"/>
                    <a:pt x="56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8"/>
            <p:cNvSpPr/>
            <p:nvPr/>
          </p:nvSpPr>
          <p:spPr>
            <a:xfrm>
              <a:off x="1720553" y="3434942"/>
              <a:ext cx="36181" cy="54579"/>
            </a:xfrm>
            <a:custGeom>
              <a:avLst/>
              <a:gdLst/>
              <a:ahLst/>
              <a:cxnLst/>
              <a:rect l="l" t="t" r="r" b="b"/>
              <a:pathLst>
                <a:path w="940" h="1418" extrusionOk="0">
                  <a:moveTo>
                    <a:pt x="462" y="149"/>
                  </a:moveTo>
                  <a:cubicBezTo>
                    <a:pt x="561" y="149"/>
                    <a:pt x="643" y="198"/>
                    <a:pt x="676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6" y="1121"/>
                  </a:cubicBezTo>
                  <a:cubicBezTo>
                    <a:pt x="643" y="1220"/>
                    <a:pt x="561" y="1269"/>
                    <a:pt x="462" y="1269"/>
                  </a:cubicBezTo>
                  <a:cubicBezTo>
                    <a:pt x="380" y="1269"/>
                    <a:pt x="297" y="1220"/>
                    <a:pt x="248" y="1121"/>
                  </a:cubicBezTo>
                  <a:cubicBezTo>
                    <a:pt x="215" y="1039"/>
                    <a:pt x="182" y="890"/>
                    <a:pt x="182" y="709"/>
                  </a:cubicBezTo>
                  <a:cubicBezTo>
                    <a:pt x="182" y="511"/>
                    <a:pt x="215" y="379"/>
                    <a:pt x="248" y="281"/>
                  </a:cubicBezTo>
                  <a:cubicBezTo>
                    <a:pt x="297" y="198"/>
                    <a:pt x="380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8" y="1352"/>
                    <a:pt x="314" y="1418"/>
                    <a:pt x="462" y="1418"/>
                  </a:cubicBezTo>
                  <a:cubicBezTo>
                    <a:pt x="627" y="1418"/>
                    <a:pt x="742" y="1352"/>
                    <a:pt x="825" y="1236"/>
                  </a:cubicBezTo>
                  <a:cubicBezTo>
                    <a:pt x="907" y="1105"/>
                    <a:pt x="940" y="940"/>
                    <a:pt x="940" y="709"/>
                  </a:cubicBezTo>
                  <a:cubicBezTo>
                    <a:pt x="940" y="478"/>
                    <a:pt x="907" y="297"/>
                    <a:pt x="825" y="182"/>
                  </a:cubicBezTo>
                  <a:cubicBezTo>
                    <a:pt x="742" y="66"/>
                    <a:pt x="627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8"/>
            <p:cNvSpPr/>
            <p:nvPr/>
          </p:nvSpPr>
          <p:spPr>
            <a:xfrm>
              <a:off x="1764971" y="3435558"/>
              <a:ext cx="38105" cy="52693"/>
            </a:xfrm>
            <a:custGeom>
              <a:avLst/>
              <a:gdLst/>
              <a:ahLst/>
              <a:cxnLst/>
              <a:rect l="l" t="t" r="r" b="b"/>
              <a:pathLst>
                <a:path w="990" h="1369" extrusionOk="0">
                  <a:moveTo>
                    <a:pt x="610" y="166"/>
                  </a:moveTo>
                  <a:lnTo>
                    <a:pt x="610" y="891"/>
                  </a:lnTo>
                  <a:lnTo>
                    <a:pt x="149" y="891"/>
                  </a:lnTo>
                  <a:lnTo>
                    <a:pt x="610" y="166"/>
                  </a:lnTo>
                  <a:close/>
                  <a:moveTo>
                    <a:pt x="561" y="1"/>
                  </a:moveTo>
                  <a:lnTo>
                    <a:pt x="0" y="874"/>
                  </a:lnTo>
                  <a:lnTo>
                    <a:pt x="0" y="1056"/>
                  </a:lnTo>
                  <a:lnTo>
                    <a:pt x="610" y="1056"/>
                  </a:lnTo>
                  <a:lnTo>
                    <a:pt x="610" y="1369"/>
                  </a:lnTo>
                  <a:lnTo>
                    <a:pt x="808" y="1369"/>
                  </a:lnTo>
                  <a:lnTo>
                    <a:pt x="808" y="1056"/>
                  </a:lnTo>
                  <a:lnTo>
                    <a:pt x="989" y="1056"/>
                  </a:lnTo>
                  <a:lnTo>
                    <a:pt x="989" y="891"/>
                  </a:lnTo>
                  <a:lnTo>
                    <a:pt x="808" y="891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8"/>
            <p:cNvSpPr/>
            <p:nvPr/>
          </p:nvSpPr>
          <p:spPr>
            <a:xfrm>
              <a:off x="1934327" y="3434942"/>
              <a:ext cx="36219" cy="54579"/>
            </a:xfrm>
            <a:custGeom>
              <a:avLst/>
              <a:gdLst/>
              <a:ahLst/>
              <a:cxnLst/>
              <a:rect l="l" t="t" r="r" b="b"/>
              <a:pathLst>
                <a:path w="941" h="1418" extrusionOk="0">
                  <a:moveTo>
                    <a:pt x="462" y="149"/>
                  </a:moveTo>
                  <a:cubicBezTo>
                    <a:pt x="561" y="149"/>
                    <a:pt x="627" y="198"/>
                    <a:pt x="676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6" y="1121"/>
                  </a:cubicBezTo>
                  <a:cubicBezTo>
                    <a:pt x="627" y="1220"/>
                    <a:pt x="561" y="1269"/>
                    <a:pt x="462" y="1269"/>
                  </a:cubicBezTo>
                  <a:cubicBezTo>
                    <a:pt x="363" y="1269"/>
                    <a:pt x="297" y="1220"/>
                    <a:pt x="248" y="1121"/>
                  </a:cubicBezTo>
                  <a:cubicBezTo>
                    <a:pt x="198" y="1039"/>
                    <a:pt x="182" y="890"/>
                    <a:pt x="182" y="709"/>
                  </a:cubicBezTo>
                  <a:cubicBezTo>
                    <a:pt x="182" y="511"/>
                    <a:pt x="198" y="379"/>
                    <a:pt x="248" y="281"/>
                  </a:cubicBezTo>
                  <a:cubicBezTo>
                    <a:pt x="297" y="198"/>
                    <a:pt x="363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8" y="1352"/>
                    <a:pt x="314" y="1418"/>
                    <a:pt x="462" y="1418"/>
                  </a:cubicBezTo>
                  <a:cubicBezTo>
                    <a:pt x="611" y="1418"/>
                    <a:pt x="726" y="1352"/>
                    <a:pt x="808" y="1236"/>
                  </a:cubicBezTo>
                  <a:cubicBezTo>
                    <a:pt x="891" y="1105"/>
                    <a:pt x="940" y="940"/>
                    <a:pt x="940" y="709"/>
                  </a:cubicBezTo>
                  <a:cubicBezTo>
                    <a:pt x="940" y="478"/>
                    <a:pt x="891" y="297"/>
                    <a:pt x="808" y="182"/>
                  </a:cubicBezTo>
                  <a:cubicBezTo>
                    <a:pt x="726" y="66"/>
                    <a:pt x="611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8"/>
            <p:cNvSpPr/>
            <p:nvPr/>
          </p:nvSpPr>
          <p:spPr>
            <a:xfrm>
              <a:off x="1980630" y="3435558"/>
              <a:ext cx="34295" cy="53963"/>
            </a:xfrm>
            <a:custGeom>
              <a:avLst/>
              <a:gdLst/>
              <a:ahLst/>
              <a:cxnLst/>
              <a:rect l="l" t="t" r="r" b="b"/>
              <a:pathLst>
                <a:path w="891" h="1402" extrusionOk="0">
                  <a:moveTo>
                    <a:pt x="67" y="1"/>
                  </a:moveTo>
                  <a:lnTo>
                    <a:pt x="67" y="693"/>
                  </a:lnTo>
                  <a:cubicBezTo>
                    <a:pt x="116" y="660"/>
                    <a:pt x="166" y="644"/>
                    <a:pt x="215" y="644"/>
                  </a:cubicBezTo>
                  <a:cubicBezTo>
                    <a:pt x="265" y="627"/>
                    <a:pt x="314" y="627"/>
                    <a:pt x="363" y="627"/>
                  </a:cubicBezTo>
                  <a:cubicBezTo>
                    <a:pt x="462" y="627"/>
                    <a:pt x="545" y="644"/>
                    <a:pt x="611" y="710"/>
                  </a:cubicBezTo>
                  <a:cubicBezTo>
                    <a:pt x="660" y="759"/>
                    <a:pt x="693" y="841"/>
                    <a:pt x="693" y="924"/>
                  </a:cubicBezTo>
                  <a:cubicBezTo>
                    <a:pt x="693" y="1023"/>
                    <a:pt x="660" y="1105"/>
                    <a:pt x="611" y="1155"/>
                  </a:cubicBezTo>
                  <a:cubicBezTo>
                    <a:pt x="545" y="1220"/>
                    <a:pt x="462" y="1237"/>
                    <a:pt x="363" y="1237"/>
                  </a:cubicBezTo>
                  <a:cubicBezTo>
                    <a:pt x="298" y="1237"/>
                    <a:pt x="232" y="1237"/>
                    <a:pt x="166" y="1220"/>
                  </a:cubicBezTo>
                  <a:cubicBezTo>
                    <a:pt x="116" y="1204"/>
                    <a:pt x="50" y="1188"/>
                    <a:pt x="1" y="1155"/>
                  </a:cubicBezTo>
                  <a:lnTo>
                    <a:pt x="1" y="1336"/>
                  </a:lnTo>
                  <a:cubicBezTo>
                    <a:pt x="67" y="1352"/>
                    <a:pt x="133" y="1369"/>
                    <a:pt x="182" y="1385"/>
                  </a:cubicBezTo>
                  <a:cubicBezTo>
                    <a:pt x="248" y="1385"/>
                    <a:pt x="298" y="1402"/>
                    <a:pt x="363" y="1402"/>
                  </a:cubicBezTo>
                  <a:cubicBezTo>
                    <a:pt x="528" y="1402"/>
                    <a:pt x="660" y="1352"/>
                    <a:pt x="742" y="1270"/>
                  </a:cubicBezTo>
                  <a:cubicBezTo>
                    <a:pt x="841" y="1188"/>
                    <a:pt x="891" y="1072"/>
                    <a:pt x="891" y="924"/>
                  </a:cubicBezTo>
                  <a:cubicBezTo>
                    <a:pt x="891" y="792"/>
                    <a:pt x="841" y="677"/>
                    <a:pt x="742" y="594"/>
                  </a:cubicBezTo>
                  <a:cubicBezTo>
                    <a:pt x="660" y="512"/>
                    <a:pt x="545" y="462"/>
                    <a:pt x="396" y="462"/>
                  </a:cubicBezTo>
                  <a:cubicBezTo>
                    <a:pt x="363" y="462"/>
                    <a:pt x="330" y="479"/>
                    <a:pt x="314" y="479"/>
                  </a:cubicBezTo>
                  <a:cubicBezTo>
                    <a:pt x="281" y="479"/>
                    <a:pt x="248" y="479"/>
                    <a:pt x="232" y="495"/>
                  </a:cubicBezTo>
                  <a:lnTo>
                    <a:pt x="232" y="166"/>
                  </a:lnTo>
                  <a:lnTo>
                    <a:pt x="775" y="166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8"/>
            <p:cNvSpPr/>
            <p:nvPr/>
          </p:nvSpPr>
          <p:spPr>
            <a:xfrm>
              <a:off x="2172233" y="3434942"/>
              <a:ext cx="36181" cy="54579"/>
            </a:xfrm>
            <a:custGeom>
              <a:avLst/>
              <a:gdLst/>
              <a:ahLst/>
              <a:cxnLst/>
              <a:rect l="l" t="t" r="r" b="b"/>
              <a:pathLst>
                <a:path w="940" h="1418" extrusionOk="0">
                  <a:moveTo>
                    <a:pt x="462" y="149"/>
                  </a:moveTo>
                  <a:cubicBezTo>
                    <a:pt x="561" y="149"/>
                    <a:pt x="626" y="198"/>
                    <a:pt x="676" y="281"/>
                  </a:cubicBezTo>
                  <a:cubicBezTo>
                    <a:pt x="725" y="379"/>
                    <a:pt x="758" y="511"/>
                    <a:pt x="758" y="709"/>
                  </a:cubicBezTo>
                  <a:cubicBezTo>
                    <a:pt x="758" y="890"/>
                    <a:pt x="725" y="1039"/>
                    <a:pt x="676" y="1121"/>
                  </a:cubicBezTo>
                  <a:cubicBezTo>
                    <a:pt x="626" y="1220"/>
                    <a:pt x="561" y="1269"/>
                    <a:pt x="462" y="1269"/>
                  </a:cubicBezTo>
                  <a:cubicBezTo>
                    <a:pt x="379" y="1269"/>
                    <a:pt x="297" y="1220"/>
                    <a:pt x="247" y="1121"/>
                  </a:cubicBezTo>
                  <a:cubicBezTo>
                    <a:pt x="198" y="1039"/>
                    <a:pt x="181" y="890"/>
                    <a:pt x="181" y="709"/>
                  </a:cubicBezTo>
                  <a:cubicBezTo>
                    <a:pt x="181" y="511"/>
                    <a:pt x="198" y="379"/>
                    <a:pt x="247" y="281"/>
                  </a:cubicBezTo>
                  <a:cubicBezTo>
                    <a:pt x="297" y="198"/>
                    <a:pt x="379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3" y="0"/>
                    <a:pt x="198" y="66"/>
                    <a:pt x="116" y="182"/>
                  </a:cubicBezTo>
                  <a:cubicBezTo>
                    <a:pt x="33" y="297"/>
                    <a:pt x="0" y="478"/>
                    <a:pt x="0" y="709"/>
                  </a:cubicBezTo>
                  <a:cubicBezTo>
                    <a:pt x="0" y="940"/>
                    <a:pt x="33" y="1105"/>
                    <a:pt x="116" y="1236"/>
                  </a:cubicBezTo>
                  <a:cubicBezTo>
                    <a:pt x="198" y="1352"/>
                    <a:pt x="313" y="1418"/>
                    <a:pt x="462" y="1418"/>
                  </a:cubicBezTo>
                  <a:cubicBezTo>
                    <a:pt x="626" y="1418"/>
                    <a:pt x="742" y="1352"/>
                    <a:pt x="808" y="1236"/>
                  </a:cubicBezTo>
                  <a:cubicBezTo>
                    <a:pt x="890" y="1105"/>
                    <a:pt x="940" y="940"/>
                    <a:pt x="940" y="709"/>
                  </a:cubicBezTo>
                  <a:cubicBezTo>
                    <a:pt x="940" y="478"/>
                    <a:pt x="890" y="297"/>
                    <a:pt x="808" y="182"/>
                  </a:cubicBezTo>
                  <a:cubicBezTo>
                    <a:pt x="742" y="66"/>
                    <a:pt x="626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2217882" y="3434942"/>
              <a:ext cx="36219" cy="54579"/>
            </a:xfrm>
            <a:custGeom>
              <a:avLst/>
              <a:gdLst/>
              <a:ahLst/>
              <a:cxnLst/>
              <a:rect l="l" t="t" r="r" b="b"/>
              <a:pathLst>
                <a:path w="941" h="1418" extrusionOk="0">
                  <a:moveTo>
                    <a:pt x="495" y="627"/>
                  </a:moveTo>
                  <a:cubicBezTo>
                    <a:pt x="578" y="627"/>
                    <a:pt x="644" y="660"/>
                    <a:pt x="693" y="709"/>
                  </a:cubicBezTo>
                  <a:cubicBezTo>
                    <a:pt x="742" y="775"/>
                    <a:pt x="759" y="857"/>
                    <a:pt x="759" y="940"/>
                  </a:cubicBezTo>
                  <a:cubicBezTo>
                    <a:pt x="759" y="1039"/>
                    <a:pt x="742" y="1121"/>
                    <a:pt x="693" y="1187"/>
                  </a:cubicBezTo>
                  <a:cubicBezTo>
                    <a:pt x="644" y="1236"/>
                    <a:pt x="578" y="1269"/>
                    <a:pt x="495" y="1269"/>
                  </a:cubicBezTo>
                  <a:cubicBezTo>
                    <a:pt x="413" y="1269"/>
                    <a:pt x="347" y="1236"/>
                    <a:pt x="297" y="1187"/>
                  </a:cubicBezTo>
                  <a:cubicBezTo>
                    <a:pt x="248" y="1121"/>
                    <a:pt x="232" y="1039"/>
                    <a:pt x="232" y="940"/>
                  </a:cubicBezTo>
                  <a:cubicBezTo>
                    <a:pt x="232" y="857"/>
                    <a:pt x="248" y="775"/>
                    <a:pt x="297" y="709"/>
                  </a:cubicBezTo>
                  <a:cubicBezTo>
                    <a:pt x="347" y="660"/>
                    <a:pt x="413" y="627"/>
                    <a:pt x="495" y="627"/>
                  </a:cubicBezTo>
                  <a:close/>
                  <a:moveTo>
                    <a:pt x="578" y="0"/>
                  </a:moveTo>
                  <a:cubicBezTo>
                    <a:pt x="396" y="0"/>
                    <a:pt x="264" y="66"/>
                    <a:pt x="166" y="198"/>
                  </a:cubicBezTo>
                  <a:cubicBezTo>
                    <a:pt x="50" y="314"/>
                    <a:pt x="1" y="495"/>
                    <a:pt x="1" y="709"/>
                  </a:cubicBezTo>
                  <a:cubicBezTo>
                    <a:pt x="1" y="940"/>
                    <a:pt x="50" y="1105"/>
                    <a:pt x="133" y="1236"/>
                  </a:cubicBezTo>
                  <a:cubicBezTo>
                    <a:pt x="215" y="1352"/>
                    <a:pt x="330" y="1418"/>
                    <a:pt x="495" y="1418"/>
                  </a:cubicBezTo>
                  <a:cubicBezTo>
                    <a:pt x="627" y="1418"/>
                    <a:pt x="742" y="1368"/>
                    <a:pt x="825" y="1286"/>
                  </a:cubicBezTo>
                  <a:cubicBezTo>
                    <a:pt x="907" y="1204"/>
                    <a:pt x="940" y="1088"/>
                    <a:pt x="940" y="940"/>
                  </a:cubicBezTo>
                  <a:cubicBezTo>
                    <a:pt x="940" y="808"/>
                    <a:pt x="907" y="693"/>
                    <a:pt x="825" y="610"/>
                  </a:cubicBezTo>
                  <a:cubicBezTo>
                    <a:pt x="742" y="528"/>
                    <a:pt x="644" y="478"/>
                    <a:pt x="512" y="478"/>
                  </a:cubicBezTo>
                  <a:cubicBezTo>
                    <a:pt x="446" y="478"/>
                    <a:pt x="380" y="495"/>
                    <a:pt x="330" y="528"/>
                  </a:cubicBezTo>
                  <a:cubicBezTo>
                    <a:pt x="264" y="561"/>
                    <a:pt x="232" y="594"/>
                    <a:pt x="182" y="643"/>
                  </a:cubicBezTo>
                  <a:cubicBezTo>
                    <a:pt x="199" y="478"/>
                    <a:pt x="232" y="363"/>
                    <a:pt x="297" y="281"/>
                  </a:cubicBezTo>
                  <a:cubicBezTo>
                    <a:pt x="363" y="198"/>
                    <a:pt x="462" y="149"/>
                    <a:pt x="578" y="149"/>
                  </a:cubicBezTo>
                  <a:cubicBezTo>
                    <a:pt x="627" y="149"/>
                    <a:pt x="677" y="165"/>
                    <a:pt x="726" y="165"/>
                  </a:cubicBezTo>
                  <a:cubicBezTo>
                    <a:pt x="759" y="182"/>
                    <a:pt x="808" y="198"/>
                    <a:pt x="858" y="215"/>
                  </a:cubicBezTo>
                  <a:lnTo>
                    <a:pt x="858" y="50"/>
                  </a:lnTo>
                  <a:cubicBezTo>
                    <a:pt x="808" y="33"/>
                    <a:pt x="759" y="17"/>
                    <a:pt x="709" y="17"/>
                  </a:cubicBezTo>
                  <a:cubicBezTo>
                    <a:pt x="660" y="0"/>
                    <a:pt x="611" y="0"/>
                    <a:pt x="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8"/>
            <p:cNvSpPr/>
            <p:nvPr/>
          </p:nvSpPr>
          <p:spPr>
            <a:xfrm>
              <a:off x="2458945" y="3434942"/>
              <a:ext cx="36219" cy="54579"/>
            </a:xfrm>
            <a:custGeom>
              <a:avLst/>
              <a:gdLst/>
              <a:ahLst/>
              <a:cxnLst/>
              <a:rect l="l" t="t" r="r" b="b"/>
              <a:pathLst>
                <a:path w="941" h="1418" extrusionOk="0">
                  <a:moveTo>
                    <a:pt x="462" y="149"/>
                  </a:moveTo>
                  <a:cubicBezTo>
                    <a:pt x="561" y="149"/>
                    <a:pt x="643" y="198"/>
                    <a:pt x="676" y="281"/>
                  </a:cubicBezTo>
                  <a:cubicBezTo>
                    <a:pt x="726" y="379"/>
                    <a:pt x="759" y="511"/>
                    <a:pt x="759" y="709"/>
                  </a:cubicBezTo>
                  <a:cubicBezTo>
                    <a:pt x="759" y="890"/>
                    <a:pt x="726" y="1039"/>
                    <a:pt x="676" y="1121"/>
                  </a:cubicBezTo>
                  <a:cubicBezTo>
                    <a:pt x="643" y="1220"/>
                    <a:pt x="561" y="1269"/>
                    <a:pt x="462" y="1269"/>
                  </a:cubicBezTo>
                  <a:cubicBezTo>
                    <a:pt x="380" y="1269"/>
                    <a:pt x="297" y="1220"/>
                    <a:pt x="248" y="1121"/>
                  </a:cubicBezTo>
                  <a:cubicBezTo>
                    <a:pt x="215" y="1039"/>
                    <a:pt x="182" y="890"/>
                    <a:pt x="182" y="709"/>
                  </a:cubicBezTo>
                  <a:cubicBezTo>
                    <a:pt x="182" y="511"/>
                    <a:pt x="215" y="379"/>
                    <a:pt x="248" y="281"/>
                  </a:cubicBezTo>
                  <a:cubicBezTo>
                    <a:pt x="297" y="198"/>
                    <a:pt x="380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66"/>
                    <a:pt x="116" y="182"/>
                  </a:cubicBezTo>
                  <a:cubicBezTo>
                    <a:pt x="34" y="297"/>
                    <a:pt x="1" y="478"/>
                    <a:pt x="1" y="709"/>
                  </a:cubicBezTo>
                  <a:cubicBezTo>
                    <a:pt x="1" y="940"/>
                    <a:pt x="34" y="1105"/>
                    <a:pt x="116" y="1236"/>
                  </a:cubicBezTo>
                  <a:cubicBezTo>
                    <a:pt x="198" y="1352"/>
                    <a:pt x="314" y="1418"/>
                    <a:pt x="462" y="1418"/>
                  </a:cubicBezTo>
                  <a:cubicBezTo>
                    <a:pt x="627" y="1418"/>
                    <a:pt x="742" y="1352"/>
                    <a:pt x="825" y="1236"/>
                  </a:cubicBezTo>
                  <a:cubicBezTo>
                    <a:pt x="907" y="1105"/>
                    <a:pt x="940" y="940"/>
                    <a:pt x="940" y="709"/>
                  </a:cubicBezTo>
                  <a:cubicBezTo>
                    <a:pt x="940" y="478"/>
                    <a:pt x="907" y="297"/>
                    <a:pt x="825" y="182"/>
                  </a:cubicBezTo>
                  <a:cubicBezTo>
                    <a:pt x="742" y="66"/>
                    <a:pt x="627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8"/>
            <p:cNvSpPr/>
            <p:nvPr/>
          </p:nvSpPr>
          <p:spPr>
            <a:xfrm>
              <a:off x="2505903" y="3435558"/>
              <a:ext cx="33640" cy="52693"/>
            </a:xfrm>
            <a:custGeom>
              <a:avLst/>
              <a:gdLst/>
              <a:ahLst/>
              <a:cxnLst/>
              <a:rect l="l" t="t" r="r" b="b"/>
              <a:pathLst>
                <a:path w="874" h="1369" extrusionOk="0">
                  <a:moveTo>
                    <a:pt x="0" y="1"/>
                  </a:moveTo>
                  <a:lnTo>
                    <a:pt x="0" y="166"/>
                  </a:lnTo>
                  <a:lnTo>
                    <a:pt x="659" y="166"/>
                  </a:lnTo>
                  <a:lnTo>
                    <a:pt x="182" y="1369"/>
                  </a:lnTo>
                  <a:lnTo>
                    <a:pt x="379" y="1369"/>
                  </a:lnTo>
                  <a:lnTo>
                    <a:pt x="874" y="83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8"/>
            <p:cNvSpPr/>
            <p:nvPr/>
          </p:nvSpPr>
          <p:spPr>
            <a:xfrm>
              <a:off x="2678454" y="3434942"/>
              <a:ext cx="36796" cy="54579"/>
            </a:xfrm>
            <a:custGeom>
              <a:avLst/>
              <a:gdLst/>
              <a:ahLst/>
              <a:cxnLst/>
              <a:rect l="l" t="t" r="r" b="b"/>
              <a:pathLst>
                <a:path w="956" h="1418" extrusionOk="0">
                  <a:moveTo>
                    <a:pt x="478" y="149"/>
                  </a:moveTo>
                  <a:cubicBezTo>
                    <a:pt x="577" y="149"/>
                    <a:pt x="643" y="198"/>
                    <a:pt x="692" y="281"/>
                  </a:cubicBezTo>
                  <a:cubicBezTo>
                    <a:pt x="742" y="379"/>
                    <a:pt x="758" y="511"/>
                    <a:pt x="758" y="709"/>
                  </a:cubicBezTo>
                  <a:cubicBezTo>
                    <a:pt x="758" y="890"/>
                    <a:pt x="742" y="1039"/>
                    <a:pt x="692" y="1121"/>
                  </a:cubicBezTo>
                  <a:cubicBezTo>
                    <a:pt x="643" y="1220"/>
                    <a:pt x="577" y="1269"/>
                    <a:pt x="478" y="1269"/>
                  </a:cubicBezTo>
                  <a:cubicBezTo>
                    <a:pt x="379" y="1269"/>
                    <a:pt x="313" y="1220"/>
                    <a:pt x="264" y="1121"/>
                  </a:cubicBezTo>
                  <a:cubicBezTo>
                    <a:pt x="214" y="1039"/>
                    <a:pt x="198" y="890"/>
                    <a:pt x="198" y="709"/>
                  </a:cubicBezTo>
                  <a:cubicBezTo>
                    <a:pt x="198" y="511"/>
                    <a:pt x="214" y="379"/>
                    <a:pt x="264" y="281"/>
                  </a:cubicBezTo>
                  <a:cubicBezTo>
                    <a:pt x="313" y="198"/>
                    <a:pt x="379" y="149"/>
                    <a:pt x="478" y="149"/>
                  </a:cubicBezTo>
                  <a:close/>
                  <a:moveTo>
                    <a:pt x="478" y="0"/>
                  </a:moveTo>
                  <a:cubicBezTo>
                    <a:pt x="330" y="0"/>
                    <a:pt x="214" y="66"/>
                    <a:pt x="132" y="182"/>
                  </a:cubicBezTo>
                  <a:cubicBezTo>
                    <a:pt x="50" y="297"/>
                    <a:pt x="0" y="478"/>
                    <a:pt x="0" y="709"/>
                  </a:cubicBezTo>
                  <a:cubicBezTo>
                    <a:pt x="0" y="940"/>
                    <a:pt x="50" y="1105"/>
                    <a:pt x="132" y="1236"/>
                  </a:cubicBezTo>
                  <a:cubicBezTo>
                    <a:pt x="214" y="1352"/>
                    <a:pt x="330" y="1418"/>
                    <a:pt x="478" y="1418"/>
                  </a:cubicBezTo>
                  <a:cubicBezTo>
                    <a:pt x="626" y="1418"/>
                    <a:pt x="742" y="1352"/>
                    <a:pt x="824" y="1236"/>
                  </a:cubicBezTo>
                  <a:cubicBezTo>
                    <a:pt x="907" y="1105"/>
                    <a:pt x="956" y="940"/>
                    <a:pt x="956" y="709"/>
                  </a:cubicBezTo>
                  <a:cubicBezTo>
                    <a:pt x="956" y="478"/>
                    <a:pt x="907" y="297"/>
                    <a:pt x="824" y="182"/>
                  </a:cubicBezTo>
                  <a:cubicBezTo>
                    <a:pt x="742" y="66"/>
                    <a:pt x="626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8"/>
            <p:cNvSpPr/>
            <p:nvPr/>
          </p:nvSpPr>
          <p:spPr>
            <a:xfrm>
              <a:off x="2724757" y="3434942"/>
              <a:ext cx="36181" cy="54579"/>
            </a:xfrm>
            <a:custGeom>
              <a:avLst/>
              <a:gdLst/>
              <a:ahLst/>
              <a:cxnLst/>
              <a:rect l="l" t="t" r="r" b="b"/>
              <a:pathLst>
                <a:path w="940" h="1418" extrusionOk="0">
                  <a:moveTo>
                    <a:pt x="462" y="149"/>
                  </a:moveTo>
                  <a:cubicBezTo>
                    <a:pt x="544" y="149"/>
                    <a:pt x="610" y="165"/>
                    <a:pt x="643" y="198"/>
                  </a:cubicBezTo>
                  <a:cubicBezTo>
                    <a:pt x="692" y="248"/>
                    <a:pt x="725" y="297"/>
                    <a:pt x="725" y="363"/>
                  </a:cubicBezTo>
                  <a:cubicBezTo>
                    <a:pt x="725" y="445"/>
                    <a:pt x="692" y="495"/>
                    <a:pt x="643" y="528"/>
                  </a:cubicBezTo>
                  <a:cubicBezTo>
                    <a:pt x="610" y="577"/>
                    <a:pt x="544" y="594"/>
                    <a:pt x="462" y="594"/>
                  </a:cubicBezTo>
                  <a:cubicBezTo>
                    <a:pt x="379" y="594"/>
                    <a:pt x="330" y="577"/>
                    <a:pt x="280" y="528"/>
                  </a:cubicBezTo>
                  <a:cubicBezTo>
                    <a:pt x="231" y="495"/>
                    <a:pt x="214" y="445"/>
                    <a:pt x="214" y="363"/>
                  </a:cubicBezTo>
                  <a:cubicBezTo>
                    <a:pt x="214" y="297"/>
                    <a:pt x="231" y="248"/>
                    <a:pt x="280" y="198"/>
                  </a:cubicBezTo>
                  <a:cubicBezTo>
                    <a:pt x="330" y="165"/>
                    <a:pt x="379" y="149"/>
                    <a:pt x="462" y="149"/>
                  </a:cubicBezTo>
                  <a:close/>
                  <a:moveTo>
                    <a:pt x="462" y="742"/>
                  </a:moveTo>
                  <a:cubicBezTo>
                    <a:pt x="561" y="742"/>
                    <a:pt x="627" y="759"/>
                    <a:pt x="676" y="808"/>
                  </a:cubicBezTo>
                  <a:cubicBezTo>
                    <a:pt x="725" y="857"/>
                    <a:pt x="742" y="923"/>
                    <a:pt x="742" y="1006"/>
                  </a:cubicBezTo>
                  <a:cubicBezTo>
                    <a:pt x="742" y="1088"/>
                    <a:pt x="725" y="1154"/>
                    <a:pt x="676" y="1187"/>
                  </a:cubicBezTo>
                  <a:cubicBezTo>
                    <a:pt x="627" y="1236"/>
                    <a:pt x="561" y="1269"/>
                    <a:pt x="462" y="1269"/>
                  </a:cubicBezTo>
                  <a:cubicBezTo>
                    <a:pt x="379" y="1269"/>
                    <a:pt x="313" y="1236"/>
                    <a:pt x="264" y="1187"/>
                  </a:cubicBezTo>
                  <a:cubicBezTo>
                    <a:pt x="214" y="1154"/>
                    <a:pt x="182" y="1088"/>
                    <a:pt x="182" y="1006"/>
                  </a:cubicBezTo>
                  <a:cubicBezTo>
                    <a:pt x="182" y="923"/>
                    <a:pt x="214" y="857"/>
                    <a:pt x="264" y="808"/>
                  </a:cubicBezTo>
                  <a:cubicBezTo>
                    <a:pt x="313" y="759"/>
                    <a:pt x="379" y="742"/>
                    <a:pt x="462" y="742"/>
                  </a:cubicBezTo>
                  <a:close/>
                  <a:moveTo>
                    <a:pt x="462" y="0"/>
                  </a:moveTo>
                  <a:cubicBezTo>
                    <a:pt x="330" y="0"/>
                    <a:pt x="231" y="33"/>
                    <a:pt x="149" y="99"/>
                  </a:cubicBezTo>
                  <a:cubicBezTo>
                    <a:pt x="66" y="149"/>
                    <a:pt x="33" y="248"/>
                    <a:pt x="33" y="346"/>
                  </a:cubicBezTo>
                  <a:cubicBezTo>
                    <a:pt x="33" y="429"/>
                    <a:pt x="50" y="495"/>
                    <a:pt x="99" y="544"/>
                  </a:cubicBezTo>
                  <a:cubicBezTo>
                    <a:pt x="149" y="610"/>
                    <a:pt x="198" y="643"/>
                    <a:pt x="280" y="660"/>
                  </a:cubicBezTo>
                  <a:cubicBezTo>
                    <a:pt x="198" y="676"/>
                    <a:pt x="116" y="726"/>
                    <a:pt x="66" y="775"/>
                  </a:cubicBezTo>
                  <a:cubicBezTo>
                    <a:pt x="17" y="841"/>
                    <a:pt x="0" y="907"/>
                    <a:pt x="0" y="1006"/>
                  </a:cubicBezTo>
                  <a:cubicBezTo>
                    <a:pt x="0" y="1138"/>
                    <a:pt x="33" y="1236"/>
                    <a:pt x="116" y="1302"/>
                  </a:cubicBezTo>
                  <a:cubicBezTo>
                    <a:pt x="198" y="1368"/>
                    <a:pt x="313" y="1418"/>
                    <a:pt x="462" y="1418"/>
                  </a:cubicBezTo>
                  <a:cubicBezTo>
                    <a:pt x="610" y="1418"/>
                    <a:pt x="725" y="1368"/>
                    <a:pt x="808" y="1302"/>
                  </a:cubicBezTo>
                  <a:cubicBezTo>
                    <a:pt x="890" y="1236"/>
                    <a:pt x="940" y="1138"/>
                    <a:pt x="940" y="1006"/>
                  </a:cubicBezTo>
                  <a:cubicBezTo>
                    <a:pt x="940" y="907"/>
                    <a:pt x="907" y="841"/>
                    <a:pt x="857" y="775"/>
                  </a:cubicBezTo>
                  <a:cubicBezTo>
                    <a:pt x="808" y="726"/>
                    <a:pt x="742" y="676"/>
                    <a:pt x="643" y="660"/>
                  </a:cubicBezTo>
                  <a:cubicBezTo>
                    <a:pt x="725" y="643"/>
                    <a:pt x="791" y="610"/>
                    <a:pt x="841" y="544"/>
                  </a:cubicBezTo>
                  <a:cubicBezTo>
                    <a:pt x="874" y="495"/>
                    <a:pt x="907" y="429"/>
                    <a:pt x="907" y="346"/>
                  </a:cubicBezTo>
                  <a:cubicBezTo>
                    <a:pt x="907" y="248"/>
                    <a:pt x="857" y="149"/>
                    <a:pt x="791" y="99"/>
                  </a:cubicBezTo>
                  <a:cubicBezTo>
                    <a:pt x="709" y="33"/>
                    <a:pt x="594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8"/>
            <p:cNvSpPr/>
            <p:nvPr/>
          </p:nvSpPr>
          <p:spPr>
            <a:xfrm>
              <a:off x="2924559" y="3434942"/>
              <a:ext cx="36835" cy="54579"/>
            </a:xfrm>
            <a:custGeom>
              <a:avLst/>
              <a:gdLst/>
              <a:ahLst/>
              <a:cxnLst/>
              <a:rect l="l" t="t" r="r" b="b"/>
              <a:pathLst>
                <a:path w="957" h="1418" extrusionOk="0">
                  <a:moveTo>
                    <a:pt x="479" y="149"/>
                  </a:moveTo>
                  <a:cubicBezTo>
                    <a:pt x="578" y="149"/>
                    <a:pt x="644" y="198"/>
                    <a:pt x="693" y="281"/>
                  </a:cubicBezTo>
                  <a:cubicBezTo>
                    <a:pt x="742" y="379"/>
                    <a:pt x="759" y="511"/>
                    <a:pt x="759" y="709"/>
                  </a:cubicBezTo>
                  <a:cubicBezTo>
                    <a:pt x="759" y="890"/>
                    <a:pt x="742" y="1039"/>
                    <a:pt x="693" y="1121"/>
                  </a:cubicBezTo>
                  <a:cubicBezTo>
                    <a:pt x="644" y="1220"/>
                    <a:pt x="578" y="1269"/>
                    <a:pt x="479" y="1269"/>
                  </a:cubicBezTo>
                  <a:cubicBezTo>
                    <a:pt x="380" y="1269"/>
                    <a:pt x="314" y="1220"/>
                    <a:pt x="264" y="1121"/>
                  </a:cubicBezTo>
                  <a:cubicBezTo>
                    <a:pt x="215" y="1039"/>
                    <a:pt x="199" y="890"/>
                    <a:pt x="199" y="709"/>
                  </a:cubicBezTo>
                  <a:cubicBezTo>
                    <a:pt x="199" y="511"/>
                    <a:pt x="215" y="379"/>
                    <a:pt x="264" y="281"/>
                  </a:cubicBezTo>
                  <a:cubicBezTo>
                    <a:pt x="314" y="198"/>
                    <a:pt x="380" y="149"/>
                    <a:pt x="479" y="149"/>
                  </a:cubicBezTo>
                  <a:close/>
                  <a:moveTo>
                    <a:pt x="479" y="0"/>
                  </a:moveTo>
                  <a:cubicBezTo>
                    <a:pt x="330" y="0"/>
                    <a:pt x="215" y="66"/>
                    <a:pt x="133" y="182"/>
                  </a:cubicBezTo>
                  <a:cubicBezTo>
                    <a:pt x="50" y="297"/>
                    <a:pt x="1" y="478"/>
                    <a:pt x="1" y="709"/>
                  </a:cubicBezTo>
                  <a:cubicBezTo>
                    <a:pt x="1" y="940"/>
                    <a:pt x="50" y="1105"/>
                    <a:pt x="133" y="1236"/>
                  </a:cubicBezTo>
                  <a:cubicBezTo>
                    <a:pt x="215" y="1352"/>
                    <a:pt x="330" y="1418"/>
                    <a:pt x="479" y="1418"/>
                  </a:cubicBezTo>
                  <a:cubicBezTo>
                    <a:pt x="627" y="1418"/>
                    <a:pt x="742" y="1352"/>
                    <a:pt x="825" y="1236"/>
                  </a:cubicBezTo>
                  <a:cubicBezTo>
                    <a:pt x="907" y="1105"/>
                    <a:pt x="957" y="940"/>
                    <a:pt x="957" y="709"/>
                  </a:cubicBezTo>
                  <a:cubicBezTo>
                    <a:pt x="957" y="478"/>
                    <a:pt x="907" y="297"/>
                    <a:pt x="825" y="182"/>
                  </a:cubicBezTo>
                  <a:cubicBezTo>
                    <a:pt x="742" y="66"/>
                    <a:pt x="627" y="0"/>
                    <a:pt x="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8"/>
            <p:cNvSpPr/>
            <p:nvPr/>
          </p:nvSpPr>
          <p:spPr>
            <a:xfrm>
              <a:off x="2970246" y="3434942"/>
              <a:ext cx="36181" cy="54579"/>
            </a:xfrm>
            <a:custGeom>
              <a:avLst/>
              <a:gdLst/>
              <a:ahLst/>
              <a:cxnLst/>
              <a:rect l="l" t="t" r="r" b="b"/>
              <a:pathLst>
                <a:path w="940" h="1418" extrusionOk="0">
                  <a:moveTo>
                    <a:pt x="462" y="149"/>
                  </a:moveTo>
                  <a:cubicBezTo>
                    <a:pt x="544" y="149"/>
                    <a:pt x="610" y="165"/>
                    <a:pt x="660" y="231"/>
                  </a:cubicBezTo>
                  <a:cubicBezTo>
                    <a:pt x="709" y="281"/>
                    <a:pt x="726" y="363"/>
                    <a:pt x="726" y="462"/>
                  </a:cubicBezTo>
                  <a:cubicBezTo>
                    <a:pt x="726" y="561"/>
                    <a:pt x="709" y="643"/>
                    <a:pt x="660" y="693"/>
                  </a:cubicBezTo>
                  <a:cubicBezTo>
                    <a:pt x="610" y="759"/>
                    <a:pt x="544" y="775"/>
                    <a:pt x="462" y="775"/>
                  </a:cubicBezTo>
                  <a:cubicBezTo>
                    <a:pt x="379" y="775"/>
                    <a:pt x="314" y="759"/>
                    <a:pt x="264" y="693"/>
                  </a:cubicBezTo>
                  <a:cubicBezTo>
                    <a:pt x="215" y="643"/>
                    <a:pt x="198" y="561"/>
                    <a:pt x="198" y="462"/>
                  </a:cubicBezTo>
                  <a:cubicBezTo>
                    <a:pt x="198" y="363"/>
                    <a:pt x="215" y="281"/>
                    <a:pt x="264" y="231"/>
                  </a:cubicBezTo>
                  <a:cubicBezTo>
                    <a:pt x="314" y="165"/>
                    <a:pt x="379" y="149"/>
                    <a:pt x="462" y="149"/>
                  </a:cubicBezTo>
                  <a:close/>
                  <a:moveTo>
                    <a:pt x="462" y="0"/>
                  </a:moveTo>
                  <a:cubicBezTo>
                    <a:pt x="330" y="0"/>
                    <a:pt x="215" y="33"/>
                    <a:pt x="132" y="132"/>
                  </a:cubicBezTo>
                  <a:cubicBezTo>
                    <a:pt x="50" y="215"/>
                    <a:pt x="0" y="314"/>
                    <a:pt x="0" y="462"/>
                  </a:cubicBezTo>
                  <a:cubicBezTo>
                    <a:pt x="0" y="610"/>
                    <a:pt x="50" y="709"/>
                    <a:pt x="132" y="808"/>
                  </a:cubicBezTo>
                  <a:cubicBezTo>
                    <a:pt x="198" y="874"/>
                    <a:pt x="314" y="923"/>
                    <a:pt x="445" y="923"/>
                  </a:cubicBezTo>
                  <a:cubicBezTo>
                    <a:pt x="511" y="923"/>
                    <a:pt x="577" y="907"/>
                    <a:pt x="627" y="874"/>
                  </a:cubicBezTo>
                  <a:cubicBezTo>
                    <a:pt x="676" y="857"/>
                    <a:pt x="726" y="808"/>
                    <a:pt x="759" y="759"/>
                  </a:cubicBezTo>
                  <a:lnTo>
                    <a:pt x="759" y="759"/>
                  </a:lnTo>
                  <a:cubicBezTo>
                    <a:pt x="759" y="923"/>
                    <a:pt x="709" y="1055"/>
                    <a:pt x="660" y="1138"/>
                  </a:cubicBezTo>
                  <a:cubicBezTo>
                    <a:pt x="594" y="1220"/>
                    <a:pt x="495" y="1253"/>
                    <a:pt x="379" y="1253"/>
                  </a:cubicBezTo>
                  <a:cubicBezTo>
                    <a:pt x="330" y="1253"/>
                    <a:pt x="281" y="1253"/>
                    <a:pt x="231" y="1236"/>
                  </a:cubicBezTo>
                  <a:cubicBezTo>
                    <a:pt x="182" y="1220"/>
                    <a:pt x="132" y="1204"/>
                    <a:pt x="99" y="1187"/>
                  </a:cubicBezTo>
                  <a:lnTo>
                    <a:pt x="99" y="1352"/>
                  </a:lnTo>
                  <a:cubicBezTo>
                    <a:pt x="149" y="1368"/>
                    <a:pt x="198" y="1385"/>
                    <a:pt x="248" y="1401"/>
                  </a:cubicBezTo>
                  <a:cubicBezTo>
                    <a:pt x="281" y="1401"/>
                    <a:pt x="330" y="1418"/>
                    <a:pt x="379" y="1418"/>
                  </a:cubicBezTo>
                  <a:cubicBezTo>
                    <a:pt x="561" y="1418"/>
                    <a:pt x="693" y="1352"/>
                    <a:pt x="792" y="1220"/>
                  </a:cubicBezTo>
                  <a:cubicBezTo>
                    <a:pt x="890" y="1088"/>
                    <a:pt x="940" y="923"/>
                    <a:pt x="940" y="709"/>
                  </a:cubicBezTo>
                  <a:cubicBezTo>
                    <a:pt x="940" y="478"/>
                    <a:pt x="907" y="297"/>
                    <a:pt x="824" y="182"/>
                  </a:cubicBezTo>
                  <a:cubicBezTo>
                    <a:pt x="742" y="66"/>
                    <a:pt x="610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3141527" y="3435558"/>
              <a:ext cx="31100" cy="52693"/>
            </a:xfrm>
            <a:custGeom>
              <a:avLst/>
              <a:gdLst/>
              <a:ahLst/>
              <a:cxnLst/>
              <a:rect l="l" t="t" r="r" b="b"/>
              <a:pathLst>
                <a:path w="808" h="1369" extrusionOk="0">
                  <a:moveTo>
                    <a:pt x="330" y="1"/>
                  </a:moveTo>
                  <a:lnTo>
                    <a:pt x="0" y="67"/>
                  </a:lnTo>
                  <a:lnTo>
                    <a:pt x="0" y="248"/>
                  </a:lnTo>
                  <a:lnTo>
                    <a:pt x="330" y="182"/>
                  </a:lnTo>
                  <a:lnTo>
                    <a:pt x="330" y="1220"/>
                  </a:lnTo>
                  <a:lnTo>
                    <a:pt x="33" y="1220"/>
                  </a:lnTo>
                  <a:lnTo>
                    <a:pt x="33" y="1369"/>
                  </a:lnTo>
                  <a:lnTo>
                    <a:pt x="808" y="1369"/>
                  </a:lnTo>
                  <a:lnTo>
                    <a:pt x="808" y="1220"/>
                  </a:lnTo>
                  <a:lnTo>
                    <a:pt x="511" y="1220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3184020" y="3434942"/>
              <a:ext cx="36835" cy="54579"/>
            </a:xfrm>
            <a:custGeom>
              <a:avLst/>
              <a:gdLst/>
              <a:ahLst/>
              <a:cxnLst/>
              <a:rect l="l" t="t" r="r" b="b"/>
              <a:pathLst>
                <a:path w="957" h="1418" extrusionOk="0">
                  <a:moveTo>
                    <a:pt x="479" y="149"/>
                  </a:moveTo>
                  <a:cubicBezTo>
                    <a:pt x="577" y="149"/>
                    <a:pt x="643" y="198"/>
                    <a:pt x="693" y="281"/>
                  </a:cubicBezTo>
                  <a:cubicBezTo>
                    <a:pt x="742" y="379"/>
                    <a:pt x="759" y="511"/>
                    <a:pt x="759" y="709"/>
                  </a:cubicBezTo>
                  <a:cubicBezTo>
                    <a:pt x="759" y="890"/>
                    <a:pt x="742" y="1039"/>
                    <a:pt x="693" y="1121"/>
                  </a:cubicBezTo>
                  <a:cubicBezTo>
                    <a:pt x="643" y="1220"/>
                    <a:pt x="577" y="1269"/>
                    <a:pt x="479" y="1269"/>
                  </a:cubicBezTo>
                  <a:cubicBezTo>
                    <a:pt x="380" y="1269"/>
                    <a:pt x="314" y="1220"/>
                    <a:pt x="264" y="1121"/>
                  </a:cubicBezTo>
                  <a:cubicBezTo>
                    <a:pt x="215" y="1039"/>
                    <a:pt x="198" y="890"/>
                    <a:pt x="198" y="709"/>
                  </a:cubicBezTo>
                  <a:cubicBezTo>
                    <a:pt x="198" y="511"/>
                    <a:pt x="215" y="379"/>
                    <a:pt x="264" y="281"/>
                  </a:cubicBezTo>
                  <a:cubicBezTo>
                    <a:pt x="314" y="198"/>
                    <a:pt x="380" y="149"/>
                    <a:pt x="479" y="149"/>
                  </a:cubicBezTo>
                  <a:close/>
                  <a:moveTo>
                    <a:pt x="479" y="0"/>
                  </a:moveTo>
                  <a:cubicBezTo>
                    <a:pt x="330" y="0"/>
                    <a:pt x="215" y="66"/>
                    <a:pt x="132" y="182"/>
                  </a:cubicBezTo>
                  <a:cubicBezTo>
                    <a:pt x="50" y="297"/>
                    <a:pt x="1" y="478"/>
                    <a:pt x="1" y="709"/>
                  </a:cubicBezTo>
                  <a:cubicBezTo>
                    <a:pt x="1" y="940"/>
                    <a:pt x="50" y="1105"/>
                    <a:pt x="132" y="1236"/>
                  </a:cubicBezTo>
                  <a:cubicBezTo>
                    <a:pt x="215" y="1352"/>
                    <a:pt x="330" y="1418"/>
                    <a:pt x="479" y="1418"/>
                  </a:cubicBezTo>
                  <a:cubicBezTo>
                    <a:pt x="627" y="1418"/>
                    <a:pt x="742" y="1352"/>
                    <a:pt x="825" y="1236"/>
                  </a:cubicBezTo>
                  <a:cubicBezTo>
                    <a:pt x="907" y="1105"/>
                    <a:pt x="956" y="940"/>
                    <a:pt x="956" y="709"/>
                  </a:cubicBezTo>
                  <a:cubicBezTo>
                    <a:pt x="956" y="478"/>
                    <a:pt x="907" y="297"/>
                    <a:pt x="825" y="182"/>
                  </a:cubicBezTo>
                  <a:cubicBezTo>
                    <a:pt x="742" y="66"/>
                    <a:pt x="627" y="0"/>
                    <a:pt x="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8"/>
            <p:cNvSpPr/>
            <p:nvPr/>
          </p:nvSpPr>
          <p:spPr>
            <a:xfrm>
              <a:off x="3379395" y="3435558"/>
              <a:ext cx="31754" cy="52693"/>
            </a:xfrm>
            <a:custGeom>
              <a:avLst/>
              <a:gdLst/>
              <a:ahLst/>
              <a:cxnLst/>
              <a:rect l="l" t="t" r="r" b="b"/>
              <a:pathLst>
                <a:path w="825" h="1369" extrusionOk="0">
                  <a:moveTo>
                    <a:pt x="330" y="1"/>
                  </a:moveTo>
                  <a:lnTo>
                    <a:pt x="1" y="67"/>
                  </a:lnTo>
                  <a:lnTo>
                    <a:pt x="1" y="248"/>
                  </a:lnTo>
                  <a:lnTo>
                    <a:pt x="330" y="182"/>
                  </a:lnTo>
                  <a:lnTo>
                    <a:pt x="330" y="1220"/>
                  </a:lnTo>
                  <a:lnTo>
                    <a:pt x="34" y="1220"/>
                  </a:lnTo>
                  <a:lnTo>
                    <a:pt x="34" y="1369"/>
                  </a:lnTo>
                  <a:lnTo>
                    <a:pt x="825" y="1369"/>
                  </a:lnTo>
                  <a:lnTo>
                    <a:pt x="825" y="1220"/>
                  </a:lnTo>
                  <a:lnTo>
                    <a:pt x="512" y="1220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8"/>
            <p:cNvSpPr/>
            <p:nvPr/>
          </p:nvSpPr>
          <p:spPr>
            <a:xfrm>
              <a:off x="3425699" y="3435558"/>
              <a:ext cx="31138" cy="52693"/>
            </a:xfrm>
            <a:custGeom>
              <a:avLst/>
              <a:gdLst/>
              <a:ahLst/>
              <a:cxnLst/>
              <a:rect l="l" t="t" r="r" b="b"/>
              <a:pathLst>
                <a:path w="809" h="1369" extrusionOk="0">
                  <a:moveTo>
                    <a:pt x="314" y="1"/>
                  </a:moveTo>
                  <a:lnTo>
                    <a:pt x="1" y="67"/>
                  </a:lnTo>
                  <a:lnTo>
                    <a:pt x="1" y="248"/>
                  </a:lnTo>
                  <a:lnTo>
                    <a:pt x="314" y="182"/>
                  </a:lnTo>
                  <a:lnTo>
                    <a:pt x="314" y="1220"/>
                  </a:lnTo>
                  <a:lnTo>
                    <a:pt x="17" y="1220"/>
                  </a:lnTo>
                  <a:lnTo>
                    <a:pt x="17" y="1369"/>
                  </a:lnTo>
                  <a:lnTo>
                    <a:pt x="808" y="1369"/>
                  </a:lnTo>
                  <a:lnTo>
                    <a:pt x="808" y="1220"/>
                  </a:lnTo>
                  <a:lnTo>
                    <a:pt x="495" y="1220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3633776" y="3435558"/>
              <a:ext cx="31138" cy="52693"/>
            </a:xfrm>
            <a:custGeom>
              <a:avLst/>
              <a:gdLst/>
              <a:ahLst/>
              <a:cxnLst/>
              <a:rect l="l" t="t" r="r" b="b"/>
              <a:pathLst>
                <a:path w="809" h="1369" extrusionOk="0">
                  <a:moveTo>
                    <a:pt x="330" y="1"/>
                  </a:moveTo>
                  <a:lnTo>
                    <a:pt x="1" y="67"/>
                  </a:lnTo>
                  <a:lnTo>
                    <a:pt x="1" y="248"/>
                  </a:lnTo>
                  <a:lnTo>
                    <a:pt x="330" y="182"/>
                  </a:lnTo>
                  <a:lnTo>
                    <a:pt x="330" y="1220"/>
                  </a:lnTo>
                  <a:lnTo>
                    <a:pt x="34" y="1220"/>
                  </a:lnTo>
                  <a:lnTo>
                    <a:pt x="34" y="1369"/>
                  </a:lnTo>
                  <a:lnTo>
                    <a:pt x="808" y="1369"/>
                  </a:lnTo>
                  <a:lnTo>
                    <a:pt x="808" y="1220"/>
                  </a:lnTo>
                  <a:lnTo>
                    <a:pt x="512" y="1220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3676923" y="3434942"/>
              <a:ext cx="33640" cy="53309"/>
            </a:xfrm>
            <a:custGeom>
              <a:avLst/>
              <a:gdLst/>
              <a:ahLst/>
              <a:cxnLst/>
              <a:rect l="l" t="t" r="r" b="b"/>
              <a:pathLst>
                <a:path w="874" h="1385" extrusionOk="0">
                  <a:moveTo>
                    <a:pt x="396" y="0"/>
                  </a:moveTo>
                  <a:cubicBezTo>
                    <a:pt x="347" y="0"/>
                    <a:pt x="281" y="0"/>
                    <a:pt x="215" y="17"/>
                  </a:cubicBezTo>
                  <a:cubicBezTo>
                    <a:pt x="149" y="33"/>
                    <a:pt x="83" y="66"/>
                    <a:pt x="17" y="83"/>
                  </a:cubicBezTo>
                  <a:lnTo>
                    <a:pt x="17" y="281"/>
                  </a:lnTo>
                  <a:cubicBezTo>
                    <a:pt x="83" y="231"/>
                    <a:pt x="149" y="198"/>
                    <a:pt x="215" y="182"/>
                  </a:cubicBezTo>
                  <a:cubicBezTo>
                    <a:pt x="281" y="165"/>
                    <a:pt x="347" y="149"/>
                    <a:pt x="396" y="149"/>
                  </a:cubicBezTo>
                  <a:cubicBezTo>
                    <a:pt x="478" y="149"/>
                    <a:pt x="544" y="182"/>
                    <a:pt x="594" y="215"/>
                  </a:cubicBezTo>
                  <a:cubicBezTo>
                    <a:pt x="643" y="264"/>
                    <a:pt x="676" y="330"/>
                    <a:pt x="676" y="396"/>
                  </a:cubicBezTo>
                  <a:cubicBezTo>
                    <a:pt x="676" y="445"/>
                    <a:pt x="660" y="495"/>
                    <a:pt x="643" y="528"/>
                  </a:cubicBezTo>
                  <a:cubicBezTo>
                    <a:pt x="610" y="577"/>
                    <a:pt x="577" y="643"/>
                    <a:pt x="511" y="709"/>
                  </a:cubicBezTo>
                  <a:cubicBezTo>
                    <a:pt x="478" y="742"/>
                    <a:pt x="412" y="824"/>
                    <a:pt x="281" y="940"/>
                  </a:cubicBezTo>
                  <a:cubicBezTo>
                    <a:pt x="165" y="1055"/>
                    <a:pt x="66" y="1154"/>
                    <a:pt x="0" y="1236"/>
                  </a:cubicBezTo>
                  <a:lnTo>
                    <a:pt x="0" y="1385"/>
                  </a:lnTo>
                  <a:lnTo>
                    <a:pt x="874" y="1385"/>
                  </a:lnTo>
                  <a:lnTo>
                    <a:pt x="874" y="1236"/>
                  </a:lnTo>
                  <a:lnTo>
                    <a:pt x="231" y="1236"/>
                  </a:lnTo>
                  <a:cubicBezTo>
                    <a:pt x="379" y="1072"/>
                    <a:pt x="495" y="956"/>
                    <a:pt x="561" y="874"/>
                  </a:cubicBezTo>
                  <a:cubicBezTo>
                    <a:pt x="643" y="791"/>
                    <a:pt x="693" y="742"/>
                    <a:pt x="709" y="726"/>
                  </a:cubicBezTo>
                  <a:cubicBezTo>
                    <a:pt x="775" y="660"/>
                    <a:pt x="808" y="594"/>
                    <a:pt x="824" y="544"/>
                  </a:cubicBezTo>
                  <a:cubicBezTo>
                    <a:pt x="857" y="495"/>
                    <a:pt x="857" y="445"/>
                    <a:pt x="857" y="379"/>
                  </a:cubicBezTo>
                  <a:cubicBezTo>
                    <a:pt x="857" y="264"/>
                    <a:pt x="824" y="182"/>
                    <a:pt x="742" y="99"/>
                  </a:cubicBezTo>
                  <a:cubicBezTo>
                    <a:pt x="643" y="33"/>
                    <a:pt x="544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8"/>
            <p:cNvSpPr/>
            <p:nvPr/>
          </p:nvSpPr>
          <p:spPr>
            <a:xfrm>
              <a:off x="1430646" y="3039726"/>
              <a:ext cx="148494" cy="258845"/>
            </a:xfrm>
            <a:custGeom>
              <a:avLst/>
              <a:gdLst/>
              <a:ahLst/>
              <a:cxnLst/>
              <a:rect l="l" t="t" r="r" b="b"/>
              <a:pathLst>
                <a:path w="3858" h="6725" extrusionOk="0">
                  <a:moveTo>
                    <a:pt x="281" y="1"/>
                  </a:moveTo>
                  <a:cubicBezTo>
                    <a:pt x="133" y="1"/>
                    <a:pt x="1" y="116"/>
                    <a:pt x="17" y="281"/>
                  </a:cubicBezTo>
                  <a:cubicBezTo>
                    <a:pt x="17" y="429"/>
                    <a:pt x="133" y="545"/>
                    <a:pt x="281" y="545"/>
                  </a:cubicBezTo>
                  <a:lnTo>
                    <a:pt x="3577" y="545"/>
                  </a:lnTo>
                  <a:cubicBezTo>
                    <a:pt x="3725" y="545"/>
                    <a:pt x="3841" y="429"/>
                    <a:pt x="3857" y="281"/>
                  </a:cubicBezTo>
                  <a:cubicBezTo>
                    <a:pt x="3857" y="116"/>
                    <a:pt x="3725" y="1"/>
                    <a:pt x="3577" y="1"/>
                  </a:cubicBezTo>
                  <a:close/>
                  <a:moveTo>
                    <a:pt x="281" y="2061"/>
                  </a:moveTo>
                  <a:cubicBezTo>
                    <a:pt x="133" y="2061"/>
                    <a:pt x="1" y="2176"/>
                    <a:pt x="17" y="2341"/>
                  </a:cubicBezTo>
                  <a:cubicBezTo>
                    <a:pt x="17" y="2489"/>
                    <a:pt x="133" y="2605"/>
                    <a:pt x="281" y="2605"/>
                  </a:cubicBezTo>
                  <a:lnTo>
                    <a:pt x="3577" y="2605"/>
                  </a:lnTo>
                  <a:cubicBezTo>
                    <a:pt x="3725" y="2605"/>
                    <a:pt x="3857" y="2489"/>
                    <a:pt x="3857" y="2341"/>
                  </a:cubicBezTo>
                  <a:cubicBezTo>
                    <a:pt x="3857" y="2176"/>
                    <a:pt x="3725" y="2061"/>
                    <a:pt x="3577" y="2061"/>
                  </a:cubicBezTo>
                  <a:close/>
                  <a:moveTo>
                    <a:pt x="281" y="4121"/>
                  </a:moveTo>
                  <a:cubicBezTo>
                    <a:pt x="133" y="4121"/>
                    <a:pt x="1" y="4236"/>
                    <a:pt x="17" y="4401"/>
                  </a:cubicBezTo>
                  <a:cubicBezTo>
                    <a:pt x="17" y="4549"/>
                    <a:pt x="133" y="4665"/>
                    <a:pt x="281" y="4665"/>
                  </a:cubicBezTo>
                  <a:lnTo>
                    <a:pt x="3577" y="4665"/>
                  </a:lnTo>
                  <a:cubicBezTo>
                    <a:pt x="3725" y="4665"/>
                    <a:pt x="3857" y="4549"/>
                    <a:pt x="3857" y="4401"/>
                  </a:cubicBezTo>
                  <a:cubicBezTo>
                    <a:pt x="3857" y="4236"/>
                    <a:pt x="3725" y="4121"/>
                    <a:pt x="3577" y="4121"/>
                  </a:cubicBezTo>
                  <a:close/>
                  <a:moveTo>
                    <a:pt x="281" y="6181"/>
                  </a:moveTo>
                  <a:cubicBezTo>
                    <a:pt x="133" y="6181"/>
                    <a:pt x="1" y="6296"/>
                    <a:pt x="17" y="6445"/>
                  </a:cubicBezTo>
                  <a:cubicBezTo>
                    <a:pt x="17" y="6610"/>
                    <a:pt x="133" y="6725"/>
                    <a:pt x="281" y="6725"/>
                  </a:cubicBezTo>
                  <a:lnTo>
                    <a:pt x="3577" y="6725"/>
                  </a:lnTo>
                  <a:cubicBezTo>
                    <a:pt x="3725" y="6725"/>
                    <a:pt x="3857" y="6610"/>
                    <a:pt x="3857" y="6445"/>
                  </a:cubicBezTo>
                  <a:cubicBezTo>
                    <a:pt x="3857" y="6296"/>
                    <a:pt x="3725" y="6181"/>
                    <a:pt x="3577" y="61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956142" y="2961091"/>
              <a:ext cx="148494" cy="337480"/>
            </a:xfrm>
            <a:custGeom>
              <a:avLst/>
              <a:gdLst/>
              <a:ahLst/>
              <a:cxnLst/>
              <a:rect l="l" t="t" r="r" b="b"/>
              <a:pathLst>
                <a:path w="3858" h="8768" extrusionOk="0">
                  <a:moveTo>
                    <a:pt x="281" y="0"/>
                  </a:moveTo>
                  <a:cubicBezTo>
                    <a:pt x="133" y="0"/>
                    <a:pt x="1" y="115"/>
                    <a:pt x="1" y="264"/>
                  </a:cubicBezTo>
                  <a:cubicBezTo>
                    <a:pt x="1" y="429"/>
                    <a:pt x="133" y="544"/>
                    <a:pt x="281" y="544"/>
                  </a:cubicBezTo>
                  <a:lnTo>
                    <a:pt x="3577" y="544"/>
                  </a:lnTo>
                  <a:cubicBezTo>
                    <a:pt x="3726" y="544"/>
                    <a:pt x="3841" y="412"/>
                    <a:pt x="3841" y="264"/>
                  </a:cubicBezTo>
                  <a:lnTo>
                    <a:pt x="3857" y="264"/>
                  </a:lnTo>
                  <a:cubicBezTo>
                    <a:pt x="3841" y="115"/>
                    <a:pt x="3726" y="0"/>
                    <a:pt x="3577" y="0"/>
                  </a:cubicBezTo>
                  <a:close/>
                  <a:moveTo>
                    <a:pt x="281" y="2044"/>
                  </a:moveTo>
                  <a:cubicBezTo>
                    <a:pt x="133" y="2044"/>
                    <a:pt x="1" y="2159"/>
                    <a:pt x="1" y="2324"/>
                  </a:cubicBezTo>
                  <a:cubicBezTo>
                    <a:pt x="1" y="2472"/>
                    <a:pt x="133" y="2588"/>
                    <a:pt x="281" y="2588"/>
                  </a:cubicBezTo>
                  <a:lnTo>
                    <a:pt x="3577" y="2588"/>
                  </a:lnTo>
                  <a:cubicBezTo>
                    <a:pt x="3726" y="2588"/>
                    <a:pt x="3841" y="2472"/>
                    <a:pt x="3841" y="2324"/>
                  </a:cubicBezTo>
                  <a:lnTo>
                    <a:pt x="3857" y="2324"/>
                  </a:lnTo>
                  <a:cubicBezTo>
                    <a:pt x="3857" y="2159"/>
                    <a:pt x="3726" y="2044"/>
                    <a:pt x="3577" y="2044"/>
                  </a:cubicBezTo>
                  <a:close/>
                  <a:moveTo>
                    <a:pt x="281" y="4104"/>
                  </a:moveTo>
                  <a:cubicBezTo>
                    <a:pt x="133" y="4104"/>
                    <a:pt x="1" y="4219"/>
                    <a:pt x="1" y="4384"/>
                  </a:cubicBezTo>
                  <a:cubicBezTo>
                    <a:pt x="1" y="4532"/>
                    <a:pt x="133" y="4664"/>
                    <a:pt x="281" y="4664"/>
                  </a:cubicBezTo>
                  <a:lnTo>
                    <a:pt x="3577" y="4664"/>
                  </a:lnTo>
                  <a:cubicBezTo>
                    <a:pt x="3726" y="4648"/>
                    <a:pt x="3841" y="4532"/>
                    <a:pt x="3841" y="4384"/>
                  </a:cubicBezTo>
                  <a:lnTo>
                    <a:pt x="3857" y="4384"/>
                  </a:lnTo>
                  <a:cubicBezTo>
                    <a:pt x="3857" y="4219"/>
                    <a:pt x="3726" y="4104"/>
                    <a:pt x="3577" y="4104"/>
                  </a:cubicBezTo>
                  <a:close/>
                  <a:moveTo>
                    <a:pt x="281" y="6164"/>
                  </a:moveTo>
                  <a:cubicBezTo>
                    <a:pt x="133" y="6164"/>
                    <a:pt x="1" y="6279"/>
                    <a:pt x="1" y="6444"/>
                  </a:cubicBezTo>
                  <a:cubicBezTo>
                    <a:pt x="1" y="6592"/>
                    <a:pt x="133" y="6708"/>
                    <a:pt x="281" y="6708"/>
                  </a:cubicBezTo>
                  <a:lnTo>
                    <a:pt x="3577" y="6708"/>
                  </a:lnTo>
                  <a:cubicBezTo>
                    <a:pt x="3726" y="6708"/>
                    <a:pt x="3841" y="6592"/>
                    <a:pt x="3841" y="6444"/>
                  </a:cubicBezTo>
                  <a:lnTo>
                    <a:pt x="3857" y="6444"/>
                  </a:lnTo>
                  <a:cubicBezTo>
                    <a:pt x="3857" y="6279"/>
                    <a:pt x="3726" y="6164"/>
                    <a:pt x="3577" y="6164"/>
                  </a:cubicBezTo>
                  <a:close/>
                  <a:moveTo>
                    <a:pt x="281" y="8224"/>
                  </a:moveTo>
                  <a:cubicBezTo>
                    <a:pt x="133" y="8224"/>
                    <a:pt x="1" y="8339"/>
                    <a:pt x="1" y="8488"/>
                  </a:cubicBezTo>
                  <a:cubicBezTo>
                    <a:pt x="1" y="8653"/>
                    <a:pt x="133" y="8768"/>
                    <a:pt x="281" y="8768"/>
                  </a:cubicBezTo>
                  <a:lnTo>
                    <a:pt x="3577" y="8768"/>
                  </a:lnTo>
                  <a:cubicBezTo>
                    <a:pt x="3726" y="8768"/>
                    <a:pt x="3841" y="8636"/>
                    <a:pt x="3841" y="8488"/>
                  </a:cubicBezTo>
                  <a:cubicBezTo>
                    <a:pt x="3841" y="8339"/>
                    <a:pt x="3726" y="8224"/>
                    <a:pt x="3577" y="82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1905805" y="2860863"/>
              <a:ext cx="147840" cy="437708"/>
            </a:xfrm>
            <a:custGeom>
              <a:avLst/>
              <a:gdLst/>
              <a:ahLst/>
              <a:cxnLst/>
              <a:rect l="l" t="t" r="r" b="b"/>
              <a:pathLst>
                <a:path w="3841" h="11372" extrusionOk="0">
                  <a:moveTo>
                    <a:pt x="280" y="0"/>
                  </a:moveTo>
                  <a:cubicBezTo>
                    <a:pt x="115" y="0"/>
                    <a:pt x="0" y="115"/>
                    <a:pt x="0" y="264"/>
                  </a:cubicBezTo>
                  <a:cubicBezTo>
                    <a:pt x="0" y="412"/>
                    <a:pt x="115" y="544"/>
                    <a:pt x="280" y="544"/>
                  </a:cubicBezTo>
                  <a:lnTo>
                    <a:pt x="3576" y="544"/>
                  </a:lnTo>
                  <a:cubicBezTo>
                    <a:pt x="3725" y="544"/>
                    <a:pt x="3840" y="429"/>
                    <a:pt x="3840" y="264"/>
                  </a:cubicBezTo>
                  <a:cubicBezTo>
                    <a:pt x="3840" y="115"/>
                    <a:pt x="3725" y="0"/>
                    <a:pt x="3576" y="0"/>
                  </a:cubicBezTo>
                  <a:close/>
                  <a:moveTo>
                    <a:pt x="280" y="2159"/>
                  </a:moveTo>
                  <a:cubicBezTo>
                    <a:pt x="115" y="2159"/>
                    <a:pt x="0" y="2291"/>
                    <a:pt x="0" y="2439"/>
                  </a:cubicBezTo>
                  <a:cubicBezTo>
                    <a:pt x="0" y="2588"/>
                    <a:pt x="132" y="2719"/>
                    <a:pt x="280" y="2719"/>
                  </a:cubicBezTo>
                  <a:lnTo>
                    <a:pt x="3576" y="2719"/>
                  </a:lnTo>
                  <a:cubicBezTo>
                    <a:pt x="3725" y="2703"/>
                    <a:pt x="3840" y="2588"/>
                    <a:pt x="3840" y="2439"/>
                  </a:cubicBezTo>
                  <a:cubicBezTo>
                    <a:pt x="3840" y="2291"/>
                    <a:pt x="3725" y="2159"/>
                    <a:pt x="3576" y="2159"/>
                  </a:cubicBezTo>
                  <a:close/>
                  <a:moveTo>
                    <a:pt x="253" y="4333"/>
                  </a:moveTo>
                  <a:cubicBezTo>
                    <a:pt x="103" y="4333"/>
                    <a:pt x="0" y="4458"/>
                    <a:pt x="0" y="4598"/>
                  </a:cubicBezTo>
                  <a:cubicBezTo>
                    <a:pt x="0" y="4747"/>
                    <a:pt x="115" y="4878"/>
                    <a:pt x="280" y="4878"/>
                  </a:cubicBezTo>
                  <a:lnTo>
                    <a:pt x="3576" y="4878"/>
                  </a:lnTo>
                  <a:cubicBezTo>
                    <a:pt x="3725" y="4878"/>
                    <a:pt x="3840" y="4747"/>
                    <a:pt x="3840" y="4598"/>
                  </a:cubicBezTo>
                  <a:cubicBezTo>
                    <a:pt x="3840" y="4458"/>
                    <a:pt x="3738" y="4333"/>
                    <a:pt x="3602" y="4333"/>
                  </a:cubicBezTo>
                  <a:cubicBezTo>
                    <a:pt x="3593" y="4333"/>
                    <a:pt x="3585" y="4334"/>
                    <a:pt x="3576" y="4335"/>
                  </a:cubicBezTo>
                  <a:lnTo>
                    <a:pt x="280" y="4335"/>
                  </a:lnTo>
                  <a:cubicBezTo>
                    <a:pt x="271" y="4334"/>
                    <a:pt x="262" y="4333"/>
                    <a:pt x="253" y="4333"/>
                  </a:cubicBezTo>
                  <a:close/>
                  <a:moveTo>
                    <a:pt x="280" y="6494"/>
                  </a:moveTo>
                  <a:cubicBezTo>
                    <a:pt x="115" y="6494"/>
                    <a:pt x="0" y="6609"/>
                    <a:pt x="0" y="6774"/>
                  </a:cubicBezTo>
                  <a:cubicBezTo>
                    <a:pt x="0" y="6922"/>
                    <a:pt x="115" y="7037"/>
                    <a:pt x="280" y="7037"/>
                  </a:cubicBezTo>
                  <a:lnTo>
                    <a:pt x="3576" y="7037"/>
                  </a:lnTo>
                  <a:cubicBezTo>
                    <a:pt x="3725" y="7037"/>
                    <a:pt x="3840" y="6922"/>
                    <a:pt x="3840" y="6774"/>
                  </a:cubicBezTo>
                  <a:cubicBezTo>
                    <a:pt x="3840" y="6609"/>
                    <a:pt x="3725" y="6494"/>
                    <a:pt x="3576" y="6494"/>
                  </a:cubicBezTo>
                  <a:close/>
                  <a:moveTo>
                    <a:pt x="280" y="8653"/>
                  </a:moveTo>
                  <a:cubicBezTo>
                    <a:pt x="115" y="8653"/>
                    <a:pt x="0" y="8784"/>
                    <a:pt x="0" y="8933"/>
                  </a:cubicBezTo>
                  <a:cubicBezTo>
                    <a:pt x="0" y="9081"/>
                    <a:pt x="115" y="9213"/>
                    <a:pt x="280" y="9213"/>
                  </a:cubicBezTo>
                  <a:lnTo>
                    <a:pt x="3576" y="9213"/>
                  </a:lnTo>
                  <a:cubicBezTo>
                    <a:pt x="3725" y="9213"/>
                    <a:pt x="3840" y="9081"/>
                    <a:pt x="3840" y="8933"/>
                  </a:cubicBezTo>
                  <a:cubicBezTo>
                    <a:pt x="3840" y="8784"/>
                    <a:pt x="3725" y="8653"/>
                    <a:pt x="3576" y="8653"/>
                  </a:cubicBezTo>
                  <a:close/>
                  <a:moveTo>
                    <a:pt x="280" y="10828"/>
                  </a:moveTo>
                  <a:cubicBezTo>
                    <a:pt x="115" y="10828"/>
                    <a:pt x="0" y="10943"/>
                    <a:pt x="0" y="11092"/>
                  </a:cubicBezTo>
                  <a:cubicBezTo>
                    <a:pt x="0" y="11257"/>
                    <a:pt x="115" y="11372"/>
                    <a:pt x="280" y="11372"/>
                  </a:cubicBezTo>
                  <a:lnTo>
                    <a:pt x="3576" y="11372"/>
                  </a:lnTo>
                  <a:cubicBezTo>
                    <a:pt x="3725" y="11372"/>
                    <a:pt x="3840" y="11257"/>
                    <a:pt x="3840" y="11092"/>
                  </a:cubicBezTo>
                  <a:cubicBezTo>
                    <a:pt x="3840" y="10943"/>
                    <a:pt x="3725" y="10828"/>
                    <a:pt x="3576" y="108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2137977" y="3198305"/>
              <a:ext cx="148456" cy="100266"/>
            </a:xfrm>
            <a:custGeom>
              <a:avLst/>
              <a:gdLst/>
              <a:ahLst/>
              <a:cxnLst/>
              <a:rect l="l" t="t" r="r" b="b"/>
              <a:pathLst>
                <a:path w="3857" h="2605" extrusionOk="0">
                  <a:moveTo>
                    <a:pt x="280" y="1"/>
                  </a:moveTo>
                  <a:cubicBezTo>
                    <a:pt x="116" y="1"/>
                    <a:pt x="0" y="116"/>
                    <a:pt x="0" y="281"/>
                  </a:cubicBezTo>
                  <a:cubicBezTo>
                    <a:pt x="0" y="429"/>
                    <a:pt x="116" y="545"/>
                    <a:pt x="280" y="545"/>
                  </a:cubicBezTo>
                  <a:lnTo>
                    <a:pt x="3577" y="545"/>
                  </a:lnTo>
                  <a:cubicBezTo>
                    <a:pt x="3725" y="545"/>
                    <a:pt x="3840" y="429"/>
                    <a:pt x="3840" y="281"/>
                  </a:cubicBezTo>
                  <a:cubicBezTo>
                    <a:pt x="3840" y="116"/>
                    <a:pt x="3725" y="1"/>
                    <a:pt x="3577" y="1"/>
                  </a:cubicBezTo>
                  <a:close/>
                  <a:moveTo>
                    <a:pt x="280" y="2045"/>
                  </a:moveTo>
                  <a:cubicBezTo>
                    <a:pt x="132" y="2045"/>
                    <a:pt x="0" y="2176"/>
                    <a:pt x="0" y="2325"/>
                  </a:cubicBezTo>
                  <a:cubicBezTo>
                    <a:pt x="0" y="2473"/>
                    <a:pt x="116" y="2605"/>
                    <a:pt x="280" y="2605"/>
                  </a:cubicBezTo>
                  <a:lnTo>
                    <a:pt x="3577" y="2605"/>
                  </a:lnTo>
                  <a:cubicBezTo>
                    <a:pt x="3725" y="2605"/>
                    <a:pt x="3857" y="2473"/>
                    <a:pt x="3857" y="2325"/>
                  </a:cubicBezTo>
                  <a:cubicBezTo>
                    <a:pt x="3857" y="2176"/>
                    <a:pt x="3725" y="2045"/>
                    <a:pt x="3577" y="20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1198475" y="2781536"/>
              <a:ext cx="148494" cy="517036"/>
            </a:xfrm>
            <a:custGeom>
              <a:avLst/>
              <a:gdLst/>
              <a:ahLst/>
              <a:cxnLst/>
              <a:rect l="l" t="t" r="r" b="b"/>
              <a:pathLst>
                <a:path w="3858" h="13433" extrusionOk="0">
                  <a:moveTo>
                    <a:pt x="281" y="1"/>
                  </a:moveTo>
                  <a:cubicBezTo>
                    <a:pt x="132" y="1"/>
                    <a:pt x="17" y="116"/>
                    <a:pt x="17" y="265"/>
                  </a:cubicBezTo>
                  <a:cubicBezTo>
                    <a:pt x="1" y="429"/>
                    <a:pt x="132" y="545"/>
                    <a:pt x="281" y="545"/>
                  </a:cubicBezTo>
                  <a:lnTo>
                    <a:pt x="3577" y="545"/>
                  </a:lnTo>
                  <a:cubicBezTo>
                    <a:pt x="3725" y="545"/>
                    <a:pt x="3857" y="429"/>
                    <a:pt x="3857" y="265"/>
                  </a:cubicBezTo>
                  <a:cubicBezTo>
                    <a:pt x="3857" y="116"/>
                    <a:pt x="3725" y="1"/>
                    <a:pt x="3577" y="1"/>
                  </a:cubicBezTo>
                  <a:close/>
                  <a:moveTo>
                    <a:pt x="281" y="2143"/>
                  </a:moveTo>
                  <a:cubicBezTo>
                    <a:pt x="132" y="2143"/>
                    <a:pt x="17" y="2275"/>
                    <a:pt x="17" y="2424"/>
                  </a:cubicBezTo>
                  <a:cubicBezTo>
                    <a:pt x="17" y="2572"/>
                    <a:pt x="132" y="2687"/>
                    <a:pt x="281" y="2687"/>
                  </a:cubicBezTo>
                  <a:lnTo>
                    <a:pt x="3577" y="2687"/>
                  </a:lnTo>
                  <a:cubicBezTo>
                    <a:pt x="3585" y="2688"/>
                    <a:pt x="3594" y="2689"/>
                    <a:pt x="3602" y="2689"/>
                  </a:cubicBezTo>
                  <a:cubicBezTo>
                    <a:pt x="3740" y="2689"/>
                    <a:pt x="3857" y="2563"/>
                    <a:pt x="3857" y="2424"/>
                  </a:cubicBezTo>
                  <a:cubicBezTo>
                    <a:pt x="3857" y="2275"/>
                    <a:pt x="3725" y="2143"/>
                    <a:pt x="3577" y="2143"/>
                  </a:cubicBezTo>
                  <a:close/>
                  <a:moveTo>
                    <a:pt x="3602" y="4301"/>
                  </a:moveTo>
                  <a:cubicBezTo>
                    <a:pt x="3594" y="4301"/>
                    <a:pt x="3585" y="4302"/>
                    <a:pt x="3577" y="4302"/>
                  </a:cubicBezTo>
                  <a:lnTo>
                    <a:pt x="281" y="4302"/>
                  </a:lnTo>
                  <a:cubicBezTo>
                    <a:pt x="132" y="4302"/>
                    <a:pt x="17" y="4418"/>
                    <a:pt x="17" y="4566"/>
                  </a:cubicBezTo>
                  <a:cubicBezTo>
                    <a:pt x="17" y="4714"/>
                    <a:pt x="132" y="4846"/>
                    <a:pt x="281" y="4846"/>
                  </a:cubicBezTo>
                  <a:lnTo>
                    <a:pt x="3577" y="4846"/>
                  </a:lnTo>
                  <a:cubicBezTo>
                    <a:pt x="3725" y="4846"/>
                    <a:pt x="3857" y="4714"/>
                    <a:pt x="3857" y="4566"/>
                  </a:cubicBezTo>
                  <a:cubicBezTo>
                    <a:pt x="3857" y="4426"/>
                    <a:pt x="3740" y="4301"/>
                    <a:pt x="3602" y="4301"/>
                  </a:cubicBezTo>
                  <a:close/>
                  <a:moveTo>
                    <a:pt x="281" y="6445"/>
                  </a:moveTo>
                  <a:cubicBezTo>
                    <a:pt x="132" y="6445"/>
                    <a:pt x="17" y="6560"/>
                    <a:pt x="17" y="6709"/>
                  </a:cubicBezTo>
                  <a:cubicBezTo>
                    <a:pt x="1" y="6873"/>
                    <a:pt x="132" y="6989"/>
                    <a:pt x="281" y="6989"/>
                  </a:cubicBezTo>
                  <a:lnTo>
                    <a:pt x="3577" y="6989"/>
                  </a:lnTo>
                  <a:cubicBezTo>
                    <a:pt x="3725" y="6989"/>
                    <a:pt x="3857" y="6873"/>
                    <a:pt x="3857" y="6709"/>
                  </a:cubicBezTo>
                  <a:cubicBezTo>
                    <a:pt x="3857" y="6560"/>
                    <a:pt x="3725" y="6445"/>
                    <a:pt x="3577" y="6445"/>
                  </a:cubicBezTo>
                  <a:close/>
                  <a:moveTo>
                    <a:pt x="281" y="8588"/>
                  </a:moveTo>
                  <a:cubicBezTo>
                    <a:pt x="132" y="8588"/>
                    <a:pt x="17" y="8719"/>
                    <a:pt x="17" y="8868"/>
                  </a:cubicBezTo>
                  <a:cubicBezTo>
                    <a:pt x="17" y="9016"/>
                    <a:pt x="132" y="9131"/>
                    <a:pt x="281" y="9131"/>
                  </a:cubicBezTo>
                  <a:lnTo>
                    <a:pt x="3577" y="9131"/>
                  </a:lnTo>
                  <a:cubicBezTo>
                    <a:pt x="3725" y="9131"/>
                    <a:pt x="3857" y="9016"/>
                    <a:pt x="3857" y="8868"/>
                  </a:cubicBezTo>
                  <a:cubicBezTo>
                    <a:pt x="3857" y="8719"/>
                    <a:pt x="3725" y="8588"/>
                    <a:pt x="3577" y="8588"/>
                  </a:cubicBezTo>
                  <a:close/>
                  <a:moveTo>
                    <a:pt x="281" y="10730"/>
                  </a:moveTo>
                  <a:cubicBezTo>
                    <a:pt x="132" y="10730"/>
                    <a:pt x="17" y="10862"/>
                    <a:pt x="17" y="11010"/>
                  </a:cubicBezTo>
                  <a:cubicBezTo>
                    <a:pt x="17" y="11159"/>
                    <a:pt x="132" y="11290"/>
                    <a:pt x="281" y="11290"/>
                  </a:cubicBezTo>
                  <a:lnTo>
                    <a:pt x="3577" y="11290"/>
                  </a:lnTo>
                  <a:cubicBezTo>
                    <a:pt x="3725" y="11290"/>
                    <a:pt x="3857" y="11159"/>
                    <a:pt x="3857" y="11010"/>
                  </a:cubicBezTo>
                  <a:cubicBezTo>
                    <a:pt x="3857" y="10862"/>
                    <a:pt x="3725" y="10730"/>
                    <a:pt x="3577" y="10730"/>
                  </a:cubicBezTo>
                  <a:close/>
                  <a:moveTo>
                    <a:pt x="281" y="12889"/>
                  </a:moveTo>
                  <a:cubicBezTo>
                    <a:pt x="132" y="12889"/>
                    <a:pt x="1" y="13004"/>
                    <a:pt x="17" y="13153"/>
                  </a:cubicBezTo>
                  <a:cubicBezTo>
                    <a:pt x="17" y="13318"/>
                    <a:pt x="132" y="13433"/>
                    <a:pt x="281" y="13433"/>
                  </a:cubicBezTo>
                  <a:lnTo>
                    <a:pt x="3577" y="13433"/>
                  </a:lnTo>
                  <a:cubicBezTo>
                    <a:pt x="3725" y="13433"/>
                    <a:pt x="3857" y="13301"/>
                    <a:pt x="3857" y="13153"/>
                  </a:cubicBezTo>
                  <a:cubicBezTo>
                    <a:pt x="3857" y="13004"/>
                    <a:pt x="3725" y="12889"/>
                    <a:pt x="3577" y="128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1673595" y="2622957"/>
              <a:ext cx="147879" cy="675615"/>
            </a:xfrm>
            <a:custGeom>
              <a:avLst/>
              <a:gdLst/>
              <a:ahLst/>
              <a:cxnLst/>
              <a:rect l="l" t="t" r="r" b="b"/>
              <a:pathLst>
                <a:path w="3842" h="17553" extrusionOk="0">
                  <a:moveTo>
                    <a:pt x="281" y="1"/>
                  </a:moveTo>
                  <a:cubicBezTo>
                    <a:pt x="116" y="1"/>
                    <a:pt x="1" y="132"/>
                    <a:pt x="1" y="281"/>
                  </a:cubicBezTo>
                  <a:cubicBezTo>
                    <a:pt x="1" y="429"/>
                    <a:pt x="116" y="561"/>
                    <a:pt x="281" y="561"/>
                  </a:cubicBezTo>
                  <a:lnTo>
                    <a:pt x="3577" y="561"/>
                  </a:lnTo>
                  <a:cubicBezTo>
                    <a:pt x="3726" y="561"/>
                    <a:pt x="3841" y="429"/>
                    <a:pt x="3841" y="281"/>
                  </a:cubicBezTo>
                  <a:cubicBezTo>
                    <a:pt x="3841" y="132"/>
                    <a:pt x="3726" y="1"/>
                    <a:pt x="3577" y="1"/>
                  </a:cubicBezTo>
                  <a:close/>
                  <a:moveTo>
                    <a:pt x="281" y="2127"/>
                  </a:moveTo>
                  <a:cubicBezTo>
                    <a:pt x="116" y="2127"/>
                    <a:pt x="1" y="2259"/>
                    <a:pt x="1" y="2407"/>
                  </a:cubicBezTo>
                  <a:cubicBezTo>
                    <a:pt x="1" y="2555"/>
                    <a:pt x="116" y="2687"/>
                    <a:pt x="281" y="2687"/>
                  </a:cubicBezTo>
                  <a:lnTo>
                    <a:pt x="3577" y="2687"/>
                  </a:lnTo>
                  <a:cubicBezTo>
                    <a:pt x="3726" y="2687"/>
                    <a:pt x="3841" y="2555"/>
                    <a:pt x="3841" y="2407"/>
                  </a:cubicBezTo>
                  <a:cubicBezTo>
                    <a:pt x="3841" y="2259"/>
                    <a:pt x="3726" y="2127"/>
                    <a:pt x="3577" y="2127"/>
                  </a:cubicBezTo>
                  <a:close/>
                  <a:moveTo>
                    <a:pt x="281" y="4253"/>
                  </a:moveTo>
                  <a:cubicBezTo>
                    <a:pt x="116" y="4253"/>
                    <a:pt x="1" y="4385"/>
                    <a:pt x="1" y="4533"/>
                  </a:cubicBezTo>
                  <a:cubicBezTo>
                    <a:pt x="1" y="4681"/>
                    <a:pt x="116" y="4797"/>
                    <a:pt x="281" y="4813"/>
                  </a:cubicBezTo>
                  <a:lnTo>
                    <a:pt x="3577" y="4813"/>
                  </a:lnTo>
                  <a:cubicBezTo>
                    <a:pt x="3726" y="4797"/>
                    <a:pt x="3841" y="4681"/>
                    <a:pt x="3841" y="4533"/>
                  </a:cubicBezTo>
                  <a:cubicBezTo>
                    <a:pt x="3841" y="4385"/>
                    <a:pt x="3726" y="4253"/>
                    <a:pt x="3577" y="4253"/>
                  </a:cubicBezTo>
                  <a:close/>
                  <a:moveTo>
                    <a:pt x="281" y="6379"/>
                  </a:moveTo>
                  <a:cubicBezTo>
                    <a:pt x="116" y="6379"/>
                    <a:pt x="1" y="6511"/>
                    <a:pt x="1" y="6659"/>
                  </a:cubicBezTo>
                  <a:cubicBezTo>
                    <a:pt x="1" y="6807"/>
                    <a:pt x="116" y="6923"/>
                    <a:pt x="281" y="6923"/>
                  </a:cubicBezTo>
                  <a:lnTo>
                    <a:pt x="3577" y="6923"/>
                  </a:lnTo>
                  <a:cubicBezTo>
                    <a:pt x="3726" y="6923"/>
                    <a:pt x="3841" y="6807"/>
                    <a:pt x="3841" y="6659"/>
                  </a:cubicBezTo>
                  <a:cubicBezTo>
                    <a:pt x="3841" y="6511"/>
                    <a:pt x="3726" y="6379"/>
                    <a:pt x="3577" y="6379"/>
                  </a:cubicBezTo>
                  <a:close/>
                  <a:moveTo>
                    <a:pt x="281" y="8505"/>
                  </a:moveTo>
                  <a:cubicBezTo>
                    <a:pt x="116" y="8505"/>
                    <a:pt x="1" y="8637"/>
                    <a:pt x="1" y="8785"/>
                  </a:cubicBezTo>
                  <a:cubicBezTo>
                    <a:pt x="1" y="8933"/>
                    <a:pt x="116" y="9049"/>
                    <a:pt x="281" y="9049"/>
                  </a:cubicBezTo>
                  <a:lnTo>
                    <a:pt x="3577" y="9049"/>
                  </a:lnTo>
                  <a:cubicBezTo>
                    <a:pt x="3726" y="9049"/>
                    <a:pt x="3841" y="8933"/>
                    <a:pt x="3841" y="8785"/>
                  </a:cubicBezTo>
                  <a:cubicBezTo>
                    <a:pt x="3841" y="8637"/>
                    <a:pt x="3726" y="8505"/>
                    <a:pt x="3577" y="8505"/>
                  </a:cubicBezTo>
                  <a:close/>
                  <a:moveTo>
                    <a:pt x="281" y="10631"/>
                  </a:moveTo>
                  <a:cubicBezTo>
                    <a:pt x="116" y="10631"/>
                    <a:pt x="1" y="10746"/>
                    <a:pt x="1" y="10911"/>
                  </a:cubicBezTo>
                  <a:cubicBezTo>
                    <a:pt x="1" y="11059"/>
                    <a:pt x="116" y="11175"/>
                    <a:pt x="281" y="11175"/>
                  </a:cubicBezTo>
                  <a:lnTo>
                    <a:pt x="3577" y="11175"/>
                  </a:lnTo>
                  <a:cubicBezTo>
                    <a:pt x="3726" y="11175"/>
                    <a:pt x="3841" y="11059"/>
                    <a:pt x="3841" y="10911"/>
                  </a:cubicBezTo>
                  <a:cubicBezTo>
                    <a:pt x="3841" y="10746"/>
                    <a:pt x="3726" y="10631"/>
                    <a:pt x="3577" y="10631"/>
                  </a:cubicBezTo>
                  <a:close/>
                  <a:moveTo>
                    <a:pt x="281" y="12757"/>
                  </a:moveTo>
                  <a:cubicBezTo>
                    <a:pt x="116" y="12757"/>
                    <a:pt x="1" y="12872"/>
                    <a:pt x="1" y="13037"/>
                  </a:cubicBezTo>
                  <a:cubicBezTo>
                    <a:pt x="1" y="13185"/>
                    <a:pt x="116" y="13301"/>
                    <a:pt x="281" y="13301"/>
                  </a:cubicBezTo>
                  <a:lnTo>
                    <a:pt x="3577" y="13301"/>
                  </a:lnTo>
                  <a:cubicBezTo>
                    <a:pt x="3726" y="13301"/>
                    <a:pt x="3841" y="13185"/>
                    <a:pt x="3841" y="13037"/>
                  </a:cubicBezTo>
                  <a:cubicBezTo>
                    <a:pt x="3841" y="12872"/>
                    <a:pt x="3726" y="12757"/>
                    <a:pt x="3577" y="12757"/>
                  </a:cubicBezTo>
                  <a:close/>
                  <a:moveTo>
                    <a:pt x="281" y="14883"/>
                  </a:moveTo>
                  <a:cubicBezTo>
                    <a:pt x="116" y="14883"/>
                    <a:pt x="1" y="14998"/>
                    <a:pt x="1" y="15147"/>
                  </a:cubicBezTo>
                  <a:cubicBezTo>
                    <a:pt x="1" y="15312"/>
                    <a:pt x="116" y="15427"/>
                    <a:pt x="281" y="15427"/>
                  </a:cubicBezTo>
                  <a:lnTo>
                    <a:pt x="3577" y="15427"/>
                  </a:lnTo>
                  <a:cubicBezTo>
                    <a:pt x="3726" y="15427"/>
                    <a:pt x="3841" y="15312"/>
                    <a:pt x="3841" y="15147"/>
                  </a:cubicBezTo>
                  <a:cubicBezTo>
                    <a:pt x="3841" y="14998"/>
                    <a:pt x="3726" y="14883"/>
                    <a:pt x="3577" y="14883"/>
                  </a:cubicBezTo>
                  <a:close/>
                  <a:moveTo>
                    <a:pt x="281" y="17009"/>
                  </a:moveTo>
                  <a:cubicBezTo>
                    <a:pt x="116" y="17009"/>
                    <a:pt x="1" y="17124"/>
                    <a:pt x="1" y="17273"/>
                  </a:cubicBezTo>
                  <a:cubicBezTo>
                    <a:pt x="1" y="17438"/>
                    <a:pt x="116" y="17553"/>
                    <a:pt x="281" y="17553"/>
                  </a:cubicBezTo>
                  <a:lnTo>
                    <a:pt x="3577" y="17553"/>
                  </a:lnTo>
                  <a:cubicBezTo>
                    <a:pt x="3726" y="17553"/>
                    <a:pt x="3841" y="17438"/>
                    <a:pt x="3841" y="17273"/>
                  </a:cubicBezTo>
                  <a:cubicBezTo>
                    <a:pt x="3841" y="17124"/>
                    <a:pt x="3726" y="17009"/>
                    <a:pt x="3577" y="170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2876369" y="3039726"/>
              <a:ext cx="147840" cy="258845"/>
            </a:xfrm>
            <a:custGeom>
              <a:avLst/>
              <a:gdLst/>
              <a:ahLst/>
              <a:cxnLst/>
              <a:rect l="l" t="t" r="r" b="b"/>
              <a:pathLst>
                <a:path w="3841" h="6725" extrusionOk="0">
                  <a:moveTo>
                    <a:pt x="280" y="1"/>
                  </a:moveTo>
                  <a:cubicBezTo>
                    <a:pt x="132" y="1"/>
                    <a:pt x="0" y="116"/>
                    <a:pt x="0" y="281"/>
                  </a:cubicBezTo>
                  <a:cubicBezTo>
                    <a:pt x="0" y="429"/>
                    <a:pt x="132" y="545"/>
                    <a:pt x="280" y="545"/>
                  </a:cubicBezTo>
                  <a:lnTo>
                    <a:pt x="3577" y="545"/>
                  </a:lnTo>
                  <a:cubicBezTo>
                    <a:pt x="3725" y="545"/>
                    <a:pt x="3840" y="429"/>
                    <a:pt x="3840" y="281"/>
                  </a:cubicBezTo>
                  <a:cubicBezTo>
                    <a:pt x="3840" y="116"/>
                    <a:pt x="3725" y="1"/>
                    <a:pt x="3577" y="1"/>
                  </a:cubicBezTo>
                  <a:close/>
                  <a:moveTo>
                    <a:pt x="280" y="2061"/>
                  </a:moveTo>
                  <a:cubicBezTo>
                    <a:pt x="132" y="2061"/>
                    <a:pt x="0" y="2176"/>
                    <a:pt x="0" y="2341"/>
                  </a:cubicBezTo>
                  <a:cubicBezTo>
                    <a:pt x="0" y="2489"/>
                    <a:pt x="132" y="2605"/>
                    <a:pt x="280" y="2605"/>
                  </a:cubicBezTo>
                  <a:lnTo>
                    <a:pt x="3577" y="2605"/>
                  </a:lnTo>
                  <a:cubicBezTo>
                    <a:pt x="3725" y="2605"/>
                    <a:pt x="3840" y="2489"/>
                    <a:pt x="3840" y="2341"/>
                  </a:cubicBezTo>
                  <a:cubicBezTo>
                    <a:pt x="3840" y="2176"/>
                    <a:pt x="3725" y="2061"/>
                    <a:pt x="3577" y="2061"/>
                  </a:cubicBezTo>
                  <a:close/>
                  <a:moveTo>
                    <a:pt x="280" y="4121"/>
                  </a:moveTo>
                  <a:cubicBezTo>
                    <a:pt x="132" y="4121"/>
                    <a:pt x="0" y="4236"/>
                    <a:pt x="0" y="4401"/>
                  </a:cubicBezTo>
                  <a:cubicBezTo>
                    <a:pt x="0" y="4549"/>
                    <a:pt x="132" y="4665"/>
                    <a:pt x="280" y="4665"/>
                  </a:cubicBezTo>
                  <a:lnTo>
                    <a:pt x="3577" y="4665"/>
                  </a:lnTo>
                  <a:cubicBezTo>
                    <a:pt x="3725" y="4665"/>
                    <a:pt x="3840" y="4549"/>
                    <a:pt x="3840" y="4401"/>
                  </a:cubicBezTo>
                  <a:cubicBezTo>
                    <a:pt x="3840" y="4236"/>
                    <a:pt x="3725" y="4121"/>
                    <a:pt x="3577" y="4121"/>
                  </a:cubicBezTo>
                  <a:close/>
                  <a:moveTo>
                    <a:pt x="280" y="6181"/>
                  </a:moveTo>
                  <a:cubicBezTo>
                    <a:pt x="132" y="6181"/>
                    <a:pt x="0" y="6296"/>
                    <a:pt x="0" y="6445"/>
                  </a:cubicBezTo>
                  <a:cubicBezTo>
                    <a:pt x="0" y="6610"/>
                    <a:pt x="132" y="6725"/>
                    <a:pt x="280" y="6725"/>
                  </a:cubicBezTo>
                  <a:lnTo>
                    <a:pt x="3577" y="6725"/>
                  </a:lnTo>
                  <a:cubicBezTo>
                    <a:pt x="3725" y="6725"/>
                    <a:pt x="3840" y="6610"/>
                    <a:pt x="3840" y="6445"/>
                  </a:cubicBezTo>
                  <a:cubicBezTo>
                    <a:pt x="3840" y="6296"/>
                    <a:pt x="3725" y="6181"/>
                    <a:pt x="3577" y="61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2401865" y="2960437"/>
              <a:ext cx="147840" cy="338135"/>
            </a:xfrm>
            <a:custGeom>
              <a:avLst/>
              <a:gdLst/>
              <a:ahLst/>
              <a:cxnLst/>
              <a:rect l="l" t="t" r="r" b="b"/>
              <a:pathLst>
                <a:path w="3841" h="8785" extrusionOk="0">
                  <a:moveTo>
                    <a:pt x="264" y="1"/>
                  </a:moveTo>
                  <a:cubicBezTo>
                    <a:pt x="116" y="1"/>
                    <a:pt x="0" y="132"/>
                    <a:pt x="17" y="281"/>
                  </a:cubicBezTo>
                  <a:cubicBezTo>
                    <a:pt x="17" y="446"/>
                    <a:pt x="132" y="561"/>
                    <a:pt x="281" y="561"/>
                  </a:cubicBezTo>
                  <a:lnTo>
                    <a:pt x="3577" y="561"/>
                  </a:lnTo>
                  <a:cubicBezTo>
                    <a:pt x="3725" y="561"/>
                    <a:pt x="3840" y="429"/>
                    <a:pt x="3840" y="281"/>
                  </a:cubicBezTo>
                  <a:cubicBezTo>
                    <a:pt x="3840" y="116"/>
                    <a:pt x="3725" y="1"/>
                    <a:pt x="3560" y="1"/>
                  </a:cubicBezTo>
                  <a:close/>
                  <a:moveTo>
                    <a:pt x="264" y="2061"/>
                  </a:moveTo>
                  <a:cubicBezTo>
                    <a:pt x="116" y="2061"/>
                    <a:pt x="0" y="2176"/>
                    <a:pt x="0" y="2341"/>
                  </a:cubicBezTo>
                  <a:cubicBezTo>
                    <a:pt x="0" y="2489"/>
                    <a:pt x="116" y="2605"/>
                    <a:pt x="264" y="2605"/>
                  </a:cubicBezTo>
                  <a:lnTo>
                    <a:pt x="3560" y="2605"/>
                  </a:lnTo>
                  <a:cubicBezTo>
                    <a:pt x="3709" y="2605"/>
                    <a:pt x="3840" y="2489"/>
                    <a:pt x="3840" y="2341"/>
                  </a:cubicBezTo>
                  <a:cubicBezTo>
                    <a:pt x="3840" y="2176"/>
                    <a:pt x="3725" y="2061"/>
                    <a:pt x="3560" y="2061"/>
                  </a:cubicBezTo>
                  <a:close/>
                  <a:moveTo>
                    <a:pt x="264" y="4121"/>
                  </a:moveTo>
                  <a:cubicBezTo>
                    <a:pt x="116" y="4121"/>
                    <a:pt x="0" y="4236"/>
                    <a:pt x="0" y="4401"/>
                  </a:cubicBezTo>
                  <a:cubicBezTo>
                    <a:pt x="0" y="4549"/>
                    <a:pt x="116" y="4665"/>
                    <a:pt x="264" y="4665"/>
                  </a:cubicBezTo>
                  <a:lnTo>
                    <a:pt x="3560" y="4665"/>
                  </a:lnTo>
                  <a:cubicBezTo>
                    <a:pt x="3709" y="4665"/>
                    <a:pt x="3840" y="4549"/>
                    <a:pt x="3840" y="4401"/>
                  </a:cubicBezTo>
                  <a:cubicBezTo>
                    <a:pt x="3840" y="4236"/>
                    <a:pt x="3725" y="4121"/>
                    <a:pt x="3560" y="4121"/>
                  </a:cubicBezTo>
                  <a:close/>
                  <a:moveTo>
                    <a:pt x="264" y="6181"/>
                  </a:moveTo>
                  <a:cubicBezTo>
                    <a:pt x="116" y="6181"/>
                    <a:pt x="0" y="6296"/>
                    <a:pt x="0" y="6461"/>
                  </a:cubicBezTo>
                  <a:cubicBezTo>
                    <a:pt x="0" y="6609"/>
                    <a:pt x="116" y="6725"/>
                    <a:pt x="264" y="6725"/>
                  </a:cubicBezTo>
                  <a:lnTo>
                    <a:pt x="3560" y="6725"/>
                  </a:lnTo>
                  <a:cubicBezTo>
                    <a:pt x="3725" y="6725"/>
                    <a:pt x="3840" y="6609"/>
                    <a:pt x="3840" y="6461"/>
                  </a:cubicBezTo>
                  <a:cubicBezTo>
                    <a:pt x="3840" y="6296"/>
                    <a:pt x="3725" y="6181"/>
                    <a:pt x="3560" y="6181"/>
                  </a:cubicBezTo>
                  <a:close/>
                  <a:moveTo>
                    <a:pt x="281" y="8225"/>
                  </a:moveTo>
                  <a:cubicBezTo>
                    <a:pt x="132" y="8225"/>
                    <a:pt x="0" y="8356"/>
                    <a:pt x="17" y="8505"/>
                  </a:cubicBezTo>
                  <a:cubicBezTo>
                    <a:pt x="0" y="8653"/>
                    <a:pt x="116" y="8785"/>
                    <a:pt x="264" y="8785"/>
                  </a:cubicBezTo>
                  <a:lnTo>
                    <a:pt x="3560" y="8785"/>
                  </a:lnTo>
                  <a:cubicBezTo>
                    <a:pt x="3725" y="8785"/>
                    <a:pt x="3840" y="8653"/>
                    <a:pt x="3840" y="8505"/>
                  </a:cubicBezTo>
                  <a:cubicBezTo>
                    <a:pt x="3840" y="8356"/>
                    <a:pt x="3725" y="8241"/>
                    <a:pt x="3577" y="82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3350874" y="2860863"/>
              <a:ext cx="148456" cy="437708"/>
            </a:xfrm>
            <a:custGeom>
              <a:avLst/>
              <a:gdLst/>
              <a:ahLst/>
              <a:cxnLst/>
              <a:rect l="l" t="t" r="r" b="b"/>
              <a:pathLst>
                <a:path w="3857" h="11372" extrusionOk="0">
                  <a:moveTo>
                    <a:pt x="280" y="0"/>
                  </a:moveTo>
                  <a:cubicBezTo>
                    <a:pt x="132" y="0"/>
                    <a:pt x="0" y="115"/>
                    <a:pt x="0" y="264"/>
                  </a:cubicBezTo>
                  <a:cubicBezTo>
                    <a:pt x="0" y="412"/>
                    <a:pt x="132" y="544"/>
                    <a:pt x="280" y="544"/>
                  </a:cubicBezTo>
                  <a:lnTo>
                    <a:pt x="3577" y="544"/>
                  </a:lnTo>
                  <a:cubicBezTo>
                    <a:pt x="3725" y="544"/>
                    <a:pt x="3857" y="429"/>
                    <a:pt x="3857" y="264"/>
                  </a:cubicBezTo>
                  <a:cubicBezTo>
                    <a:pt x="3857" y="115"/>
                    <a:pt x="3725" y="0"/>
                    <a:pt x="3577" y="0"/>
                  </a:cubicBezTo>
                  <a:close/>
                  <a:moveTo>
                    <a:pt x="280" y="2159"/>
                  </a:moveTo>
                  <a:cubicBezTo>
                    <a:pt x="132" y="2159"/>
                    <a:pt x="17" y="2291"/>
                    <a:pt x="17" y="2439"/>
                  </a:cubicBezTo>
                  <a:cubicBezTo>
                    <a:pt x="17" y="2588"/>
                    <a:pt x="148" y="2719"/>
                    <a:pt x="297" y="2719"/>
                  </a:cubicBezTo>
                  <a:lnTo>
                    <a:pt x="3593" y="2719"/>
                  </a:lnTo>
                  <a:cubicBezTo>
                    <a:pt x="3741" y="2703"/>
                    <a:pt x="3857" y="2588"/>
                    <a:pt x="3857" y="2439"/>
                  </a:cubicBezTo>
                  <a:cubicBezTo>
                    <a:pt x="3857" y="2291"/>
                    <a:pt x="3725" y="2159"/>
                    <a:pt x="3577" y="2159"/>
                  </a:cubicBezTo>
                  <a:close/>
                  <a:moveTo>
                    <a:pt x="255" y="4333"/>
                  </a:moveTo>
                  <a:cubicBezTo>
                    <a:pt x="117" y="4333"/>
                    <a:pt x="0" y="4458"/>
                    <a:pt x="0" y="4598"/>
                  </a:cubicBezTo>
                  <a:cubicBezTo>
                    <a:pt x="0" y="4747"/>
                    <a:pt x="132" y="4878"/>
                    <a:pt x="280" y="4878"/>
                  </a:cubicBezTo>
                  <a:lnTo>
                    <a:pt x="3577" y="4878"/>
                  </a:lnTo>
                  <a:cubicBezTo>
                    <a:pt x="3725" y="4878"/>
                    <a:pt x="3857" y="4747"/>
                    <a:pt x="3857" y="4598"/>
                  </a:cubicBezTo>
                  <a:cubicBezTo>
                    <a:pt x="3857" y="4458"/>
                    <a:pt x="3739" y="4333"/>
                    <a:pt x="3602" y="4333"/>
                  </a:cubicBezTo>
                  <a:cubicBezTo>
                    <a:pt x="3593" y="4333"/>
                    <a:pt x="3585" y="4334"/>
                    <a:pt x="3577" y="4335"/>
                  </a:cubicBezTo>
                  <a:lnTo>
                    <a:pt x="280" y="4335"/>
                  </a:lnTo>
                  <a:cubicBezTo>
                    <a:pt x="272" y="4334"/>
                    <a:pt x="263" y="4333"/>
                    <a:pt x="255" y="4333"/>
                  </a:cubicBezTo>
                  <a:close/>
                  <a:moveTo>
                    <a:pt x="280" y="6494"/>
                  </a:moveTo>
                  <a:cubicBezTo>
                    <a:pt x="132" y="6494"/>
                    <a:pt x="0" y="6609"/>
                    <a:pt x="0" y="6774"/>
                  </a:cubicBezTo>
                  <a:cubicBezTo>
                    <a:pt x="0" y="6922"/>
                    <a:pt x="132" y="7037"/>
                    <a:pt x="280" y="7037"/>
                  </a:cubicBezTo>
                  <a:lnTo>
                    <a:pt x="3577" y="7037"/>
                  </a:lnTo>
                  <a:cubicBezTo>
                    <a:pt x="3725" y="7037"/>
                    <a:pt x="3857" y="6922"/>
                    <a:pt x="3857" y="6774"/>
                  </a:cubicBezTo>
                  <a:cubicBezTo>
                    <a:pt x="3857" y="6609"/>
                    <a:pt x="3725" y="6494"/>
                    <a:pt x="3577" y="6494"/>
                  </a:cubicBezTo>
                  <a:close/>
                  <a:moveTo>
                    <a:pt x="280" y="8653"/>
                  </a:moveTo>
                  <a:cubicBezTo>
                    <a:pt x="132" y="8653"/>
                    <a:pt x="0" y="8784"/>
                    <a:pt x="0" y="8933"/>
                  </a:cubicBezTo>
                  <a:cubicBezTo>
                    <a:pt x="0" y="9081"/>
                    <a:pt x="132" y="9213"/>
                    <a:pt x="280" y="9213"/>
                  </a:cubicBezTo>
                  <a:lnTo>
                    <a:pt x="3577" y="9213"/>
                  </a:lnTo>
                  <a:cubicBezTo>
                    <a:pt x="3725" y="9213"/>
                    <a:pt x="3857" y="9081"/>
                    <a:pt x="3857" y="8933"/>
                  </a:cubicBezTo>
                  <a:cubicBezTo>
                    <a:pt x="3857" y="8784"/>
                    <a:pt x="3725" y="8653"/>
                    <a:pt x="3577" y="8653"/>
                  </a:cubicBezTo>
                  <a:close/>
                  <a:moveTo>
                    <a:pt x="280" y="10828"/>
                  </a:moveTo>
                  <a:cubicBezTo>
                    <a:pt x="132" y="10828"/>
                    <a:pt x="0" y="10943"/>
                    <a:pt x="0" y="11092"/>
                  </a:cubicBezTo>
                  <a:cubicBezTo>
                    <a:pt x="0" y="11257"/>
                    <a:pt x="132" y="11372"/>
                    <a:pt x="280" y="11372"/>
                  </a:cubicBezTo>
                  <a:lnTo>
                    <a:pt x="3577" y="11372"/>
                  </a:lnTo>
                  <a:cubicBezTo>
                    <a:pt x="3725" y="11372"/>
                    <a:pt x="3857" y="11257"/>
                    <a:pt x="3857" y="11092"/>
                  </a:cubicBezTo>
                  <a:cubicBezTo>
                    <a:pt x="3857" y="10943"/>
                    <a:pt x="3725" y="10828"/>
                    <a:pt x="3577" y="108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3583662" y="3198305"/>
              <a:ext cx="147840" cy="100266"/>
            </a:xfrm>
            <a:custGeom>
              <a:avLst/>
              <a:gdLst/>
              <a:ahLst/>
              <a:cxnLst/>
              <a:rect l="l" t="t" r="r" b="b"/>
              <a:pathLst>
                <a:path w="3841" h="2605" extrusionOk="0">
                  <a:moveTo>
                    <a:pt x="264" y="1"/>
                  </a:moveTo>
                  <a:cubicBezTo>
                    <a:pt x="116" y="1"/>
                    <a:pt x="1" y="116"/>
                    <a:pt x="1" y="281"/>
                  </a:cubicBezTo>
                  <a:cubicBezTo>
                    <a:pt x="1" y="429"/>
                    <a:pt x="116" y="545"/>
                    <a:pt x="264" y="545"/>
                  </a:cubicBezTo>
                  <a:lnTo>
                    <a:pt x="3561" y="545"/>
                  </a:lnTo>
                  <a:cubicBezTo>
                    <a:pt x="3709" y="545"/>
                    <a:pt x="3841" y="429"/>
                    <a:pt x="3841" y="281"/>
                  </a:cubicBezTo>
                  <a:cubicBezTo>
                    <a:pt x="3841" y="116"/>
                    <a:pt x="3709" y="1"/>
                    <a:pt x="3561" y="1"/>
                  </a:cubicBezTo>
                  <a:close/>
                  <a:moveTo>
                    <a:pt x="281" y="2045"/>
                  </a:moveTo>
                  <a:cubicBezTo>
                    <a:pt x="116" y="2045"/>
                    <a:pt x="1" y="2176"/>
                    <a:pt x="1" y="2325"/>
                  </a:cubicBezTo>
                  <a:cubicBezTo>
                    <a:pt x="1" y="2473"/>
                    <a:pt x="116" y="2605"/>
                    <a:pt x="264" y="2605"/>
                  </a:cubicBezTo>
                  <a:lnTo>
                    <a:pt x="3561" y="2605"/>
                  </a:lnTo>
                  <a:cubicBezTo>
                    <a:pt x="3725" y="2605"/>
                    <a:pt x="3841" y="2473"/>
                    <a:pt x="3841" y="2325"/>
                  </a:cubicBezTo>
                  <a:cubicBezTo>
                    <a:pt x="3841" y="2176"/>
                    <a:pt x="3725" y="2045"/>
                    <a:pt x="3577" y="20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2644198" y="2781536"/>
              <a:ext cx="148456" cy="517036"/>
            </a:xfrm>
            <a:custGeom>
              <a:avLst/>
              <a:gdLst/>
              <a:ahLst/>
              <a:cxnLst/>
              <a:rect l="l" t="t" r="r" b="b"/>
              <a:pathLst>
                <a:path w="3857" h="13433" extrusionOk="0">
                  <a:moveTo>
                    <a:pt x="280" y="1"/>
                  </a:moveTo>
                  <a:cubicBezTo>
                    <a:pt x="132" y="1"/>
                    <a:pt x="0" y="116"/>
                    <a:pt x="0" y="265"/>
                  </a:cubicBezTo>
                  <a:cubicBezTo>
                    <a:pt x="0" y="429"/>
                    <a:pt x="132" y="545"/>
                    <a:pt x="280" y="545"/>
                  </a:cubicBezTo>
                  <a:lnTo>
                    <a:pt x="3577" y="545"/>
                  </a:lnTo>
                  <a:cubicBezTo>
                    <a:pt x="3725" y="545"/>
                    <a:pt x="3857" y="429"/>
                    <a:pt x="3857" y="265"/>
                  </a:cubicBezTo>
                  <a:cubicBezTo>
                    <a:pt x="3840" y="116"/>
                    <a:pt x="3725" y="1"/>
                    <a:pt x="3577" y="1"/>
                  </a:cubicBezTo>
                  <a:close/>
                  <a:moveTo>
                    <a:pt x="280" y="2143"/>
                  </a:moveTo>
                  <a:cubicBezTo>
                    <a:pt x="132" y="2143"/>
                    <a:pt x="0" y="2275"/>
                    <a:pt x="0" y="2424"/>
                  </a:cubicBezTo>
                  <a:cubicBezTo>
                    <a:pt x="0" y="2572"/>
                    <a:pt x="132" y="2687"/>
                    <a:pt x="280" y="2687"/>
                  </a:cubicBezTo>
                  <a:lnTo>
                    <a:pt x="3577" y="2687"/>
                  </a:lnTo>
                  <a:cubicBezTo>
                    <a:pt x="3725" y="2687"/>
                    <a:pt x="3840" y="2572"/>
                    <a:pt x="3857" y="2424"/>
                  </a:cubicBezTo>
                  <a:cubicBezTo>
                    <a:pt x="3857" y="2275"/>
                    <a:pt x="3725" y="2143"/>
                    <a:pt x="3577" y="2143"/>
                  </a:cubicBezTo>
                  <a:close/>
                  <a:moveTo>
                    <a:pt x="280" y="4302"/>
                  </a:moveTo>
                  <a:cubicBezTo>
                    <a:pt x="132" y="4302"/>
                    <a:pt x="0" y="4418"/>
                    <a:pt x="0" y="4566"/>
                  </a:cubicBezTo>
                  <a:cubicBezTo>
                    <a:pt x="0" y="4714"/>
                    <a:pt x="132" y="4846"/>
                    <a:pt x="280" y="4846"/>
                  </a:cubicBezTo>
                  <a:lnTo>
                    <a:pt x="3577" y="4846"/>
                  </a:lnTo>
                  <a:cubicBezTo>
                    <a:pt x="3725" y="4846"/>
                    <a:pt x="3857" y="4714"/>
                    <a:pt x="3857" y="4566"/>
                  </a:cubicBezTo>
                  <a:cubicBezTo>
                    <a:pt x="3840" y="4418"/>
                    <a:pt x="3725" y="4302"/>
                    <a:pt x="3577" y="4302"/>
                  </a:cubicBezTo>
                  <a:close/>
                  <a:moveTo>
                    <a:pt x="280" y="6445"/>
                  </a:moveTo>
                  <a:cubicBezTo>
                    <a:pt x="132" y="6445"/>
                    <a:pt x="0" y="6560"/>
                    <a:pt x="0" y="6709"/>
                  </a:cubicBezTo>
                  <a:cubicBezTo>
                    <a:pt x="0" y="6873"/>
                    <a:pt x="132" y="6989"/>
                    <a:pt x="280" y="6989"/>
                  </a:cubicBezTo>
                  <a:lnTo>
                    <a:pt x="3577" y="6989"/>
                  </a:lnTo>
                  <a:cubicBezTo>
                    <a:pt x="3725" y="6989"/>
                    <a:pt x="3857" y="6873"/>
                    <a:pt x="3857" y="6709"/>
                  </a:cubicBezTo>
                  <a:cubicBezTo>
                    <a:pt x="3840" y="6560"/>
                    <a:pt x="3725" y="6445"/>
                    <a:pt x="3577" y="6445"/>
                  </a:cubicBezTo>
                  <a:close/>
                  <a:moveTo>
                    <a:pt x="280" y="8588"/>
                  </a:moveTo>
                  <a:cubicBezTo>
                    <a:pt x="132" y="8588"/>
                    <a:pt x="0" y="8719"/>
                    <a:pt x="0" y="8868"/>
                  </a:cubicBezTo>
                  <a:cubicBezTo>
                    <a:pt x="0" y="9016"/>
                    <a:pt x="132" y="9131"/>
                    <a:pt x="280" y="9131"/>
                  </a:cubicBezTo>
                  <a:lnTo>
                    <a:pt x="3577" y="9131"/>
                  </a:lnTo>
                  <a:cubicBezTo>
                    <a:pt x="3725" y="9131"/>
                    <a:pt x="3840" y="9016"/>
                    <a:pt x="3857" y="8868"/>
                  </a:cubicBezTo>
                  <a:cubicBezTo>
                    <a:pt x="3857" y="8719"/>
                    <a:pt x="3725" y="8588"/>
                    <a:pt x="3577" y="8588"/>
                  </a:cubicBezTo>
                  <a:close/>
                  <a:moveTo>
                    <a:pt x="280" y="10730"/>
                  </a:moveTo>
                  <a:cubicBezTo>
                    <a:pt x="132" y="10730"/>
                    <a:pt x="0" y="10862"/>
                    <a:pt x="0" y="11010"/>
                  </a:cubicBezTo>
                  <a:cubicBezTo>
                    <a:pt x="0" y="11159"/>
                    <a:pt x="132" y="11290"/>
                    <a:pt x="280" y="11290"/>
                  </a:cubicBezTo>
                  <a:lnTo>
                    <a:pt x="3577" y="11290"/>
                  </a:lnTo>
                  <a:cubicBezTo>
                    <a:pt x="3725" y="11290"/>
                    <a:pt x="3857" y="11159"/>
                    <a:pt x="3857" y="11010"/>
                  </a:cubicBezTo>
                  <a:cubicBezTo>
                    <a:pt x="3840" y="10862"/>
                    <a:pt x="3725" y="10730"/>
                    <a:pt x="3577" y="10730"/>
                  </a:cubicBezTo>
                  <a:close/>
                  <a:moveTo>
                    <a:pt x="280" y="12889"/>
                  </a:moveTo>
                  <a:cubicBezTo>
                    <a:pt x="132" y="12889"/>
                    <a:pt x="0" y="13004"/>
                    <a:pt x="0" y="13153"/>
                  </a:cubicBezTo>
                  <a:cubicBezTo>
                    <a:pt x="0" y="13318"/>
                    <a:pt x="132" y="13433"/>
                    <a:pt x="280" y="13433"/>
                  </a:cubicBezTo>
                  <a:lnTo>
                    <a:pt x="3577" y="13433"/>
                  </a:lnTo>
                  <a:cubicBezTo>
                    <a:pt x="3725" y="13433"/>
                    <a:pt x="3857" y="13301"/>
                    <a:pt x="3857" y="13153"/>
                  </a:cubicBezTo>
                  <a:cubicBezTo>
                    <a:pt x="3840" y="13004"/>
                    <a:pt x="3725" y="12889"/>
                    <a:pt x="3577" y="128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3119318" y="2622957"/>
              <a:ext cx="147840" cy="675615"/>
            </a:xfrm>
            <a:custGeom>
              <a:avLst/>
              <a:gdLst/>
              <a:ahLst/>
              <a:cxnLst/>
              <a:rect l="l" t="t" r="r" b="b"/>
              <a:pathLst>
                <a:path w="3841" h="17553" extrusionOk="0">
                  <a:moveTo>
                    <a:pt x="264" y="1"/>
                  </a:moveTo>
                  <a:cubicBezTo>
                    <a:pt x="116" y="1"/>
                    <a:pt x="0" y="132"/>
                    <a:pt x="0" y="281"/>
                  </a:cubicBezTo>
                  <a:cubicBezTo>
                    <a:pt x="0" y="429"/>
                    <a:pt x="116" y="561"/>
                    <a:pt x="264" y="561"/>
                  </a:cubicBezTo>
                  <a:lnTo>
                    <a:pt x="3560" y="561"/>
                  </a:lnTo>
                  <a:cubicBezTo>
                    <a:pt x="3725" y="561"/>
                    <a:pt x="3841" y="429"/>
                    <a:pt x="3841" y="281"/>
                  </a:cubicBezTo>
                  <a:cubicBezTo>
                    <a:pt x="3841" y="132"/>
                    <a:pt x="3725" y="1"/>
                    <a:pt x="3560" y="1"/>
                  </a:cubicBezTo>
                  <a:close/>
                  <a:moveTo>
                    <a:pt x="264" y="2127"/>
                  </a:moveTo>
                  <a:cubicBezTo>
                    <a:pt x="116" y="2127"/>
                    <a:pt x="0" y="2259"/>
                    <a:pt x="0" y="2407"/>
                  </a:cubicBezTo>
                  <a:cubicBezTo>
                    <a:pt x="0" y="2555"/>
                    <a:pt x="116" y="2687"/>
                    <a:pt x="264" y="2687"/>
                  </a:cubicBezTo>
                  <a:lnTo>
                    <a:pt x="3560" y="2687"/>
                  </a:lnTo>
                  <a:cubicBezTo>
                    <a:pt x="3725" y="2687"/>
                    <a:pt x="3841" y="2555"/>
                    <a:pt x="3841" y="2407"/>
                  </a:cubicBezTo>
                  <a:cubicBezTo>
                    <a:pt x="3841" y="2259"/>
                    <a:pt x="3725" y="2127"/>
                    <a:pt x="3560" y="2127"/>
                  </a:cubicBezTo>
                  <a:close/>
                  <a:moveTo>
                    <a:pt x="264" y="4253"/>
                  </a:moveTo>
                  <a:cubicBezTo>
                    <a:pt x="116" y="4253"/>
                    <a:pt x="0" y="4385"/>
                    <a:pt x="0" y="4533"/>
                  </a:cubicBezTo>
                  <a:cubicBezTo>
                    <a:pt x="0" y="4681"/>
                    <a:pt x="116" y="4797"/>
                    <a:pt x="264" y="4813"/>
                  </a:cubicBezTo>
                  <a:lnTo>
                    <a:pt x="3560" y="4813"/>
                  </a:lnTo>
                  <a:cubicBezTo>
                    <a:pt x="3725" y="4797"/>
                    <a:pt x="3841" y="4681"/>
                    <a:pt x="3841" y="4533"/>
                  </a:cubicBezTo>
                  <a:cubicBezTo>
                    <a:pt x="3841" y="4385"/>
                    <a:pt x="3725" y="4253"/>
                    <a:pt x="3560" y="4253"/>
                  </a:cubicBezTo>
                  <a:close/>
                  <a:moveTo>
                    <a:pt x="264" y="6379"/>
                  </a:moveTo>
                  <a:cubicBezTo>
                    <a:pt x="116" y="6379"/>
                    <a:pt x="0" y="6511"/>
                    <a:pt x="0" y="6659"/>
                  </a:cubicBezTo>
                  <a:cubicBezTo>
                    <a:pt x="0" y="6807"/>
                    <a:pt x="116" y="6923"/>
                    <a:pt x="264" y="6923"/>
                  </a:cubicBezTo>
                  <a:lnTo>
                    <a:pt x="3560" y="6923"/>
                  </a:lnTo>
                  <a:cubicBezTo>
                    <a:pt x="3725" y="6923"/>
                    <a:pt x="3841" y="6807"/>
                    <a:pt x="3841" y="6659"/>
                  </a:cubicBezTo>
                  <a:cubicBezTo>
                    <a:pt x="3841" y="6511"/>
                    <a:pt x="3725" y="6379"/>
                    <a:pt x="3560" y="6379"/>
                  </a:cubicBezTo>
                  <a:close/>
                  <a:moveTo>
                    <a:pt x="264" y="8505"/>
                  </a:moveTo>
                  <a:cubicBezTo>
                    <a:pt x="116" y="8505"/>
                    <a:pt x="0" y="8637"/>
                    <a:pt x="0" y="8785"/>
                  </a:cubicBezTo>
                  <a:cubicBezTo>
                    <a:pt x="0" y="8933"/>
                    <a:pt x="116" y="9049"/>
                    <a:pt x="264" y="9049"/>
                  </a:cubicBezTo>
                  <a:lnTo>
                    <a:pt x="3560" y="9049"/>
                  </a:lnTo>
                  <a:cubicBezTo>
                    <a:pt x="3725" y="9049"/>
                    <a:pt x="3841" y="8933"/>
                    <a:pt x="3841" y="8785"/>
                  </a:cubicBezTo>
                  <a:cubicBezTo>
                    <a:pt x="3841" y="8637"/>
                    <a:pt x="3725" y="8505"/>
                    <a:pt x="3560" y="8505"/>
                  </a:cubicBezTo>
                  <a:close/>
                  <a:moveTo>
                    <a:pt x="264" y="10631"/>
                  </a:moveTo>
                  <a:cubicBezTo>
                    <a:pt x="116" y="10631"/>
                    <a:pt x="0" y="10746"/>
                    <a:pt x="0" y="10911"/>
                  </a:cubicBezTo>
                  <a:cubicBezTo>
                    <a:pt x="0" y="11059"/>
                    <a:pt x="116" y="11175"/>
                    <a:pt x="264" y="11175"/>
                  </a:cubicBezTo>
                  <a:lnTo>
                    <a:pt x="3560" y="11175"/>
                  </a:lnTo>
                  <a:cubicBezTo>
                    <a:pt x="3725" y="11175"/>
                    <a:pt x="3841" y="11059"/>
                    <a:pt x="3841" y="10911"/>
                  </a:cubicBezTo>
                  <a:cubicBezTo>
                    <a:pt x="3841" y="10746"/>
                    <a:pt x="3725" y="10631"/>
                    <a:pt x="3560" y="10631"/>
                  </a:cubicBezTo>
                  <a:close/>
                  <a:moveTo>
                    <a:pt x="264" y="12757"/>
                  </a:moveTo>
                  <a:cubicBezTo>
                    <a:pt x="116" y="12757"/>
                    <a:pt x="0" y="12872"/>
                    <a:pt x="0" y="13037"/>
                  </a:cubicBezTo>
                  <a:cubicBezTo>
                    <a:pt x="0" y="13185"/>
                    <a:pt x="116" y="13301"/>
                    <a:pt x="264" y="13301"/>
                  </a:cubicBezTo>
                  <a:lnTo>
                    <a:pt x="3560" y="13301"/>
                  </a:lnTo>
                  <a:cubicBezTo>
                    <a:pt x="3725" y="13301"/>
                    <a:pt x="3841" y="13185"/>
                    <a:pt x="3841" y="13037"/>
                  </a:cubicBezTo>
                  <a:cubicBezTo>
                    <a:pt x="3841" y="12872"/>
                    <a:pt x="3725" y="12757"/>
                    <a:pt x="3560" y="12757"/>
                  </a:cubicBezTo>
                  <a:close/>
                  <a:moveTo>
                    <a:pt x="264" y="14883"/>
                  </a:moveTo>
                  <a:cubicBezTo>
                    <a:pt x="116" y="14883"/>
                    <a:pt x="0" y="14998"/>
                    <a:pt x="0" y="15147"/>
                  </a:cubicBezTo>
                  <a:cubicBezTo>
                    <a:pt x="0" y="15312"/>
                    <a:pt x="116" y="15427"/>
                    <a:pt x="264" y="15427"/>
                  </a:cubicBezTo>
                  <a:lnTo>
                    <a:pt x="3560" y="15427"/>
                  </a:lnTo>
                  <a:cubicBezTo>
                    <a:pt x="3725" y="15427"/>
                    <a:pt x="3841" y="15312"/>
                    <a:pt x="3841" y="15147"/>
                  </a:cubicBezTo>
                  <a:cubicBezTo>
                    <a:pt x="3841" y="14998"/>
                    <a:pt x="3725" y="14883"/>
                    <a:pt x="3560" y="14883"/>
                  </a:cubicBezTo>
                  <a:close/>
                  <a:moveTo>
                    <a:pt x="264" y="17009"/>
                  </a:moveTo>
                  <a:cubicBezTo>
                    <a:pt x="116" y="17009"/>
                    <a:pt x="0" y="17124"/>
                    <a:pt x="0" y="17273"/>
                  </a:cubicBezTo>
                  <a:cubicBezTo>
                    <a:pt x="0" y="17438"/>
                    <a:pt x="116" y="17553"/>
                    <a:pt x="264" y="17553"/>
                  </a:cubicBezTo>
                  <a:lnTo>
                    <a:pt x="3560" y="17553"/>
                  </a:lnTo>
                  <a:cubicBezTo>
                    <a:pt x="3725" y="17553"/>
                    <a:pt x="3841" y="17438"/>
                    <a:pt x="3841" y="17273"/>
                  </a:cubicBezTo>
                  <a:cubicBezTo>
                    <a:pt x="3841" y="17124"/>
                    <a:pt x="3725" y="17009"/>
                    <a:pt x="3560" y="170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48"/>
          <p:cNvGrpSpPr/>
          <p:nvPr/>
        </p:nvGrpSpPr>
        <p:grpSpPr>
          <a:xfrm>
            <a:off x="3908794" y="3031128"/>
            <a:ext cx="1783614" cy="1537747"/>
            <a:chOff x="5496475" y="713700"/>
            <a:chExt cx="1382325" cy="1191775"/>
          </a:xfrm>
        </p:grpSpPr>
        <p:sp>
          <p:nvSpPr>
            <p:cNvPr id="1524" name="Google Shape;1524;p48"/>
            <p:cNvSpPr/>
            <p:nvPr/>
          </p:nvSpPr>
          <p:spPr>
            <a:xfrm>
              <a:off x="5754750" y="713700"/>
              <a:ext cx="929150" cy="929150"/>
            </a:xfrm>
            <a:custGeom>
              <a:avLst/>
              <a:gdLst/>
              <a:ahLst/>
              <a:cxnLst/>
              <a:rect l="l" t="t" r="r" b="b"/>
              <a:pathLst>
                <a:path w="37166" h="37166" extrusionOk="0">
                  <a:moveTo>
                    <a:pt x="18575" y="1"/>
                  </a:moveTo>
                  <a:cubicBezTo>
                    <a:pt x="8324" y="1"/>
                    <a:pt x="1" y="8324"/>
                    <a:pt x="1" y="18592"/>
                  </a:cubicBezTo>
                  <a:cubicBezTo>
                    <a:pt x="1" y="28859"/>
                    <a:pt x="8324" y="37166"/>
                    <a:pt x="18575" y="37166"/>
                  </a:cubicBezTo>
                  <a:cubicBezTo>
                    <a:pt x="28843" y="37166"/>
                    <a:pt x="37166" y="28859"/>
                    <a:pt x="37166" y="18592"/>
                  </a:cubicBezTo>
                  <a:cubicBezTo>
                    <a:pt x="37166" y="8324"/>
                    <a:pt x="28843" y="1"/>
                    <a:pt x="185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8"/>
            <p:cNvSpPr/>
            <p:nvPr/>
          </p:nvSpPr>
          <p:spPr>
            <a:xfrm rot="1576680">
              <a:off x="6293477" y="878587"/>
              <a:ext cx="454816" cy="417565"/>
            </a:xfrm>
            <a:custGeom>
              <a:avLst/>
              <a:gdLst/>
              <a:ahLst/>
              <a:cxnLst/>
              <a:rect l="l" t="t" r="r" b="b"/>
              <a:pathLst>
                <a:path w="19597" h="18279" extrusionOk="0">
                  <a:moveTo>
                    <a:pt x="9362" y="1"/>
                  </a:moveTo>
                  <a:lnTo>
                    <a:pt x="0" y="18279"/>
                  </a:lnTo>
                  <a:lnTo>
                    <a:pt x="0" y="18279"/>
                  </a:lnTo>
                  <a:lnTo>
                    <a:pt x="19597" y="12115"/>
                  </a:lnTo>
                  <a:cubicBezTo>
                    <a:pt x="17932" y="6874"/>
                    <a:pt x="14257" y="2506"/>
                    <a:pt x="9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5732541" y="713702"/>
              <a:ext cx="656800" cy="554100"/>
            </a:xfrm>
            <a:custGeom>
              <a:avLst/>
              <a:gdLst/>
              <a:ahLst/>
              <a:cxnLst/>
              <a:rect l="l" t="t" r="r" b="b"/>
              <a:pathLst>
                <a:path w="26272" h="22164" extrusionOk="0">
                  <a:moveTo>
                    <a:pt x="19533" y="0"/>
                  </a:moveTo>
                  <a:cubicBezTo>
                    <a:pt x="15242" y="0"/>
                    <a:pt x="11004" y="1485"/>
                    <a:pt x="7598" y="4331"/>
                  </a:cubicBezTo>
                  <a:cubicBezTo>
                    <a:pt x="2406" y="8682"/>
                    <a:pt x="0" y="15522"/>
                    <a:pt x="1302" y="22163"/>
                  </a:cubicBezTo>
                  <a:lnTo>
                    <a:pt x="19530" y="18571"/>
                  </a:lnTo>
                  <a:lnTo>
                    <a:pt x="26271" y="1265"/>
                  </a:lnTo>
                  <a:cubicBezTo>
                    <a:pt x="24087" y="416"/>
                    <a:pt x="21803" y="0"/>
                    <a:pt x="19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5765332" y="1173513"/>
              <a:ext cx="829529" cy="484097"/>
            </a:xfrm>
            <a:custGeom>
              <a:avLst/>
              <a:gdLst/>
              <a:ahLst/>
              <a:cxnLst/>
              <a:rect l="l" t="t" r="r" b="b"/>
              <a:pathLst>
                <a:path w="36523" h="20657" extrusionOk="0">
                  <a:moveTo>
                    <a:pt x="20272" y="0"/>
                  </a:moveTo>
                  <a:lnTo>
                    <a:pt x="1" y="3989"/>
                  </a:lnTo>
                  <a:cubicBezTo>
                    <a:pt x="1566" y="11916"/>
                    <a:pt x="7598" y="18212"/>
                    <a:pt x="15460" y="20091"/>
                  </a:cubicBezTo>
                  <a:cubicBezTo>
                    <a:pt x="17054" y="20472"/>
                    <a:pt x="18663" y="20657"/>
                    <a:pt x="20257" y="20657"/>
                  </a:cubicBezTo>
                  <a:cubicBezTo>
                    <a:pt x="26523" y="20657"/>
                    <a:pt x="32555" y="17795"/>
                    <a:pt x="36523" y="12724"/>
                  </a:cubicBezTo>
                  <a:lnTo>
                    <a:pt x="20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6772875" y="1814650"/>
              <a:ext cx="105925" cy="90775"/>
            </a:xfrm>
            <a:custGeom>
              <a:avLst/>
              <a:gdLst/>
              <a:ahLst/>
              <a:cxnLst/>
              <a:rect l="l" t="t" r="r" b="b"/>
              <a:pathLst>
                <a:path w="4237" h="3631" extrusionOk="0">
                  <a:moveTo>
                    <a:pt x="2424" y="0"/>
                  </a:moveTo>
                  <a:cubicBezTo>
                    <a:pt x="808" y="0"/>
                    <a:pt x="1" y="1962"/>
                    <a:pt x="1138" y="3099"/>
                  </a:cubicBezTo>
                  <a:cubicBezTo>
                    <a:pt x="1505" y="3466"/>
                    <a:pt x="1958" y="3630"/>
                    <a:pt x="2403" y="3630"/>
                  </a:cubicBezTo>
                  <a:cubicBezTo>
                    <a:pt x="3337" y="3630"/>
                    <a:pt x="4237" y="2907"/>
                    <a:pt x="4237" y="1813"/>
                  </a:cubicBezTo>
                  <a:cubicBezTo>
                    <a:pt x="4237" y="808"/>
                    <a:pt x="3429" y="0"/>
                    <a:pt x="2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5921625" y="1814650"/>
              <a:ext cx="105925" cy="90775"/>
            </a:xfrm>
            <a:custGeom>
              <a:avLst/>
              <a:gdLst/>
              <a:ahLst/>
              <a:cxnLst/>
              <a:rect l="l" t="t" r="r" b="b"/>
              <a:pathLst>
                <a:path w="4237" h="3631" extrusionOk="0">
                  <a:moveTo>
                    <a:pt x="2424" y="0"/>
                  </a:moveTo>
                  <a:cubicBezTo>
                    <a:pt x="808" y="0"/>
                    <a:pt x="1" y="1962"/>
                    <a:pt x="1138" y="3099"/>
                  </a:cubicBezTo>
                  <a:cubicBezTo>
                    <a:pt x="1511" y="3466"/>
                    <a:pt x="1965" y="3630"/>
                    <a:pt x="2411" y="3630"/>
                  </a:cubicBezTo>
                  <a:cubicBezTo>
                    <a:pt x="3345" y="3630"/>
                    <a:pt x="4237" y="2907"/>
                    <a:pt x="4237" y="1813"/>
                  </a:cubicBezTo>
                  <a:cubicBezTo>
                    <a:pt x="4237" y="808"/>
                    <a:pt x="3429" y="0"/>
                    <a:pt x="2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6362500" y="1814650"/>
              <a:ext cx="90675" cy="90675"/>
            </a:xfrm>
            <a:custGeom>
              <a:avLst/>
              <a:gdLst/>
              <a:ahLst/>
              <a:cxnLst/>
              <a:rect l="l" t="t" r="r" b="b"/>
              <a:pathLst>
                <a:path w="3627" h="3627" extrusionOk="0">
                  <a:moveTo>
                    <a:pt x="1814" y="0"/>
                  </a:moveTo>
                  <a:cubicBezTo>
                    <a:pt x="808" y="0"/>
                    <a:pt x="1" y="808"/>
                    <a:pt x="1" y="1813"/>
                  </a:cubicBezTo>
                  <a:cubicBezTo>
                    <a:pt x="1" y="2819"/>
                    <a:pt x="808" y="3626"/>
                    <a:pt x="1814" y="3626"/>
                  </a:cubicBezTo>
                  <a:cubicBezTo>
                    <a:pt x="2819" y="3626"/>
                    <a:pt x="3627" y="2819"/>
                    <a:pt x="3627" y="1813"/>
                  </a:cubicBezTo>
                  <a:cubicBezTo>
                    <a:pt x="3627" y="808"/>
                    <a:pt x="2819" y="0"/>
                    <a:pt x="1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5496475" y="1814600"/>
              <a:ext cx="106675" cy="90875"/>
            </a:xfrm>
            <a:custGeom>
              <a:avLst/>
              <a:gdLst/>
              <a:ahLst/>
              <a:cxnLst/>
              <a:rect l="l" t="t" r="r" b="b"/>
              <a:pathLst>
                <a:path w="4267" h="3635" extrusionOk="0">
                  <a:moveTo>
                    <a:pt x="2390" y="1"/>
                  </a:moveTo>
                  <a:cubicBezTo>
                    <a:pt x="827" y="1"/>
                    <a:pt x="0" y="1885"/>
                    <a:pt x="1086" y="3051"/>
                  </a:cubicBezTo>
                  <a:cubicBezTo>
                    <a:pt x="1461" y="3454"/>
                    <a:pt x="1936" y="3634"/>
                    <a:pt x="2402" y="3634"/>
                  </a:cubicBezTo>
                  <a:cubicBezTo>
                    <a:pt x="3312" y="3634"/>
                    <a:pt x="4190" y="2949"/>
                    <a:pt x="4234" y="1881"/>
                  </a:cubicBezTo>
                  <a:cubicBezTo>
                    <a:pt x="4267" y="876"/>
                    <a:pt x="3476" y="35"/>
                    <a:pt x="2470" y="2"/>
                  </a:cubicBezTo>
                  <a:cubicBezTo>
                    <a:pt x="2443" y="1"/>
                    <a:pt x="2417" y="1"/>
                    <a:pt x="23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2" name="Google Shape;1532;p48"/>
          <p:cNvGrpSpPr/>
          <p:nvPr/>
        </p:nvGrpSpPr>
        <p:grpSpPr>
          <a:xfrm>
            <a:off x="752273" y="3682988"/>
            <a:ext cx="2994768" cy="866597"/>
            <a:chOff x="752273" y="3682988"/>
            <a:chExt cx="2994768" cy="866597"/>
          </a:xfrm>
        </p:grpSpPr>
        <p:sp>
          <p:nvSpPr>
            <p:cNvPr id="1533" name="Google Shape;1533;p48"/>
            <p:cNvSpPr/>
            <p:nvPr/>
          </p:nvSpPr>
          <p:spPr>
            <a:xfrm>
              <a:off x="752273" y="4360751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752273" y="4299175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752273" y="4237600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752273" y="4114481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752273" y="4176025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752273" y="4052906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752273" y="3991331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752273" y="3929756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752273" y="3868212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752273" y="3806107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752273" y="3744563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0"/>
                  </a:moveTo>
                  <a:lnTo>
                    <a:pt x="96201" y="0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752273" y="3682988"/>
              <a:ext cx="2994768" cy="31"/>
            </a:xfrm>
            <a:custGeom>
              <a:avLst/>
              <a:gdLst/>
              <a:ahLst/>
              <a:cxnLst/>
              <a:rect l="l" t="t" r="r" b="b"/>
              <a:pathLst>
                <a:path w="96202" h="1" fill="none" extrusionOk="0">
                  <a:moveTo>
                    <a:pt x="1" y="1"/>
                  </a:moveTo>
                  <a:lnTo>
                    <a:pt x="96201" y="1"/>
                  </a:lnTo>
                </a:path>
              </a:pathLst>
            </a:custGeom>
            <a:noFill/>
            <a:ln w="825" cap="flat" cmpd="sng">
              <a:solidFill>
                <a:schemeClr val="lt1"/>
              </a:solidFill>
              <a:prstDash val="solid"/>
              <a:miter lim="1648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945715" y="4489504"/>
              <a:ext cx="39535" cy="60081"/>
            </a:xfrm>
            <a:custGeom>
              <a:avLst/>
              <a:gdLst/>
              <a:ahLst/>
              <a:cxnLst/>
              <a:rect l="l" t="t" r="r" b="b"/>
              <a:pathLst>
                <a:path w="1270" h="1930" extrusionOk="0">
                  <a:moveTo>
                    <a:pt x="643" y="199"/>
                  </a:moveTo>
                  <a:cubicBezTo>
                    <a:pt x="758" y="199"/>
                    <a:pt x="857" y="264"/>
                    <a:pt x="923" y="396"/>
                  </a:cubicBezTo>
                  <a:cubicBezTo>
                    <a:pt x="989" y="528"/>
                    <a:pt x="1022" y="709"/>
                    <a:pt x="1022" y="973"/>
                  </a:cubicBezTo>
                  <a:cubicBezTo>
                    <a:pt x="1022" y="1220"/>
                    <a:pt x="989" y="1418"/>
                    <a:pt x="923" y="1534"/>
                  </a:cubicBezTo>
                  <a:cubicBezTo>
                    <a:pt x="857" y="1665"/>
                    <a:pt x="758" y="1731"/>
                    <a:pt x="643" y="1731"/>
                  </a:cubicBezTo>
                  <a:cubicBezTo>
                    <a:pt x="511" y="1731"/>
                    <a:pt x="412" y="1665"/>
                    <a:pt x="346" y="1534"/>
                  </a:cubicBezTo>
                  <a:cubicBezTo>
                    <a:pt x="280" y="1418"/>
                    <a:pt x="247" y="1220"/>
                    <a:pt x="247" y="973"/>
                  </a:cubicBezTo>
                  <a:cubicBezTo>
                    <a:pt x="247" y="709"/>
                    <a:pt x="280" y="528"/>
                    <a:pt x="346" y="396"/>
                  </a:cubicBezTo>
                  <a:cubicBezTo>
                    <a:pt x="412" y="264"/>
                    <a:pt x="511" y="199"/>
                    <a:pt x="643" y="199"/>
                  </a:cubicBezTo>
                  <a:close/>
                  <a:moveTo>
                    <a:pt x="643" y="1"/>
                  </a:moveTo>
                  <a:cubicBezTo>
                    <a:pt x="429" y="1"/>
                    <a:pt x="264" y="83"/>
                    <a:pt x="165" y="248"/>
                  </a:cubicBezTo>
                  <a:cubicBezTo>
                    <a:pt x="49" y="413"/>
                    <a:pt x="0" y="660"/>
                    <a:pt x="0" y="973"/>
                  </a:cubicBezTo>
                  <a:cubicBezTo>
                    <a:pt x="0" y="1286"/>
                    <a:pt x="49" y="1517"/>
                    <a:pt x="165" y="1682"/>
                  </a:cubicBezTo>
                  <a:cubicBezTo>
                    <a:pt x="264" y="1847"/>
                    <a:pt x="429" y="1929"/>
                    <a:pt x="643" y="1929"/>
                  </a:cubicBezTo>
                  <a:cubicBezTo>
                    <a:pt x="841" y="1929"/>
                    <a:pt x="1005" y="1847"/>
                    <a:pt x="1104" y="1682"/>
                  </a:cubicBezTo>
                  <a:cubicBezTo>
                    <a:pt x="1220" y="1517"/>
                    <a:pt x="1269" y="1286"/>
                    <a:pt x="1269" y="973"/>
                  </a:cubicBezTo>
                  <a:cubicBezTo>
                    <a:pt x="1269" y="660"/>
                    <a:pt x="1220" y="413"/>
                    <a:pt x="1104" y="248"/>
                  </a:cubicBezTo>
                  <a:cubicBezTo>
                    <a:pt x="1005" y="83"/>
                    <a:pt x="841" y="1"/>
                    <a:pt x="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999570" y="4490532"/>
              <a:ext cx="33901" cy="58026"/>
            </a:xfrm>
            <a:custGeom>
              <a:avLst/>
              <a:gdLst/>
              <a:ahLst/>
              <a:cxnLst/>
              <a:rect l="l" t="t" r="r" b="b"/>
              <a:pathLst>
                <a:path w="1089" h="1864" extrusionOk="0">
                  <a:moveTo>
                    <a:pt x="429" y="1"/>
                  </a:moveTo>
                  <a:lnTo>
                    <a:pt x="1" y="100"/>
                  </a:lnTo>
                  <a:lnTo>
                    <a:pt x="1" y="330"/>
                  </a:lnTo>
                  <a:lnTo>
                    <a:pt x="446" y="231"/>
                  </a:lnTo>
                  <a:lnTo>
                    <a:pt x="446" y="1649"/>
                  </a:lnTo>
                  <a:lnTo>
                    <a:pt x="34" y="1649"/>
                  </a:lnTo>
                  <a:lnTo>
                    <a:pt x="34" y="1863"/>
                  </a:lnTo>
                  <a:lnTo>
                    <a:pt x="1088" y="1863"/>
                  </a:lnTo>
                  <a:lnTo>
                    <a:pt x="1088" y="1649"/>
                  </a:lnTo>
                  <a:lnTo>
                    <a:pt x="693" y="164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1367962" y="4489504"/>
              <a:ext cx="40033" cy="60081"/>
            </a:xfrm>
            <a:custGeom>
              <a:avLst/>
              <a:gdLst/>
              <a:ahLst/>
              <a:cxnLst/>
              <a:rect l="l" t="t" r="r" b="b"/>
              <a:pathLst>
                <a:path w="1286" h="1930" extrusionOk="0">
                  <a:moveTo>
                    <a:pt x="643" y="199"/>
                  </a:moveTo>
                  <a:cubicBezTo>
                    <a:pt x="775" y="199"/>
                    <a:pt x="857" y="264"/>
                    <a:pt x="923" y="396"/>
                  </a:cubicBezTo>
                  <a:cubicBezTo>
                    <a:pt x="989" y="528"/>
                    <a:pt x="1022" y="709"/>
                    <a:pt x="1022" y="973"/>
                  </a:cubicBezTo>
                  <a:cubicBezTo>
                    <a:pt x="1022" y="1220"/>
                    <a:pt x="989" y="1418"/>
                    <a:pt x="923" y="1534"/>
                  </a:cubicBezTo>
                  <a:cubicBezTo>
                    <a:pt x="857" y="1665"/>
                    <a:pt x="775" y="1731"/>
                    <a:pt x="643" y="1731"/>
                  </a:cubicBezTo>
                  <a:cubicBezTo>
                    <a:pt x="511" y="1731"/>
                    <a:pt x="412" y="1665"/>
                    <a:pt x="346" y="1534"/>
                  </a:cubicBezTo>
                  <a:cubicBezTo>
                    <a:pt x="280" y="1418"/>
                    <a:pt x="247" y="1220"/>
                    <a:pt x="247" y="973"/>
                  </a:cubicBezTo>
                  <a:cubicBezTo>
                    <a:pt x="247" y="709"/>
                    <a:pt x="280" y="528"/>
                    <a:pt x="346" y="396"/>
                  </a:cubicBezTo>
                  <a:cubicBezTo>
                    <a:pt x="412" y="264"/>
                    <a:pt x="511" y="199"/>
                    <a:pt x="643" y="199"/>
                  </a:cubicBezTo>
                  <a:close/>
                  <a:moveTo>
                    <a:pt x="643" y="1"/>
                  </a:moveTo>
                  <a:cubicBezTo>
                    <a:pt x="429" y="1"/>
                    <a:pt x="264" y="83"/>
                    <a:pt x="165" y="248"/>
                  </a:cubicBezTo>
                  <a:cubicBezTo>
                    <a:pt x="49" y="413"/>
                    <a:pt x="0" y="660"/>
                    <a:pt x="0" y="973"/>
                  </a:cubicBezTo>
                  <a:cubicBezTo>
                    <a:pt x="0" y="1286"/>
                    <a:pt x="49" y="1517"/>
                    <a:pt x="165" y="1682"/>
                  </a:cubicBezTo>
                  <a:cubicBezTo>
                    <a:pt x="264" y="1847"/>
                    <a:pt x="429" y="1929"/>
                    <a:pt x="643" y="1929"/>
                  </a:cubicBezTo>
                  <a:cubicBezTo>
                    <a:pt x="841" y="1929"/>
                    <a:pt x="1005" y="1847"/>
                    <a:pt x="1121" y="1682"/>
                  </a:cubicBezTo>
                  <a:cubicBezTo>
                    <a:pt x="1220" y="1517"/>
                    <a:pt x="1286" y="1286"/>
                    <a:pt x="1286" y="973"/>
                  </a:cubicBezTo>
                  <a:cubicBezTo>
                    <a:pt x="1286" y="660"/>
                    <a:pt x="1220" y="413"/>
                    <a:pt x="1121" y="248"/>
                  </a:cubicBezTo>
                  <a:cubicBezTo>
                    <a:pt x="1005" y="83"/>
                    <a:pt x="841" y="1"/>
                    <a:pt x="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1418735" y="4489504"/>
              <a:ext cx="36453" cy="59054"/>
            </a:xfrm>
            <a:custGeom>
              <a:avLst/>
              <a:gdLst/>
              <a:ahLst/>
              <a:cxnLst/>
              <a:rect l="l" t="t" r="r" b="b"/>
              <a:pathLst>
                <a:path w="1171" h="1897" extrusionOk="0">
                  <a:moveTo>
                    <a:pt x="545" y="1"/>
                  </a:moveTo>
                  <a:cubicBezTo>
                    <a:pt x="462" y="1"/>
                    <a:pt x="380" y="17"/>
                    <a:pt x="297" y="34"/>
                  </a:cubicBezTo>
                  <a:cubicBezTo>
                    <a:pt x="215" y="67"/>
                    <a:pt x="116" y="83"/>
                    <a:pt x="17" y="133"/>
                  </a:cubicBezTo>
                  <a:lnTo>
                    <a:pt x="17" y="380"/>
                  </a:lnTo>
                  <a:cubicBezTo>
                    <a:pt x="116" y="330"/>
                    <a:pt x="198" y="281"/>
                    <a:pt x="297" y="264"/>
                  </a:cubicBezTo>
                  <a:cubicBezTo>
                    <a:pt x="380" y="232"/>
                    <a:pt x="462" y="215"/>
                    <a:pt x="545" y="215"/>
                  </a:cubicBezTo>
                  <a:cubicBezTo>
                    <a:pt x="660" y="215"/>
                    <a:pt x="742" y="248"/>
                    <a:pt x="808" y="314"/>
                  </a:cubicBezTo>
                  <a:cubicBezTo>
                    <a:pt x="874" y="380"/>
                    <a:pt x="924" y="446"/>
                    <a:pt x="924" y="545"/>
                  </a:cubicBezTo>
                  <a:cubicBezTo>
                    <a:pt x="924" y="611"/>
                    <a:pt x="907" y="677"/>
                    <a:pt x="874" y="742"/>
                  </a:cubicBezTo>
                  <a:cubicBezTo>
                    <a:pt x="841" y="792"/>
                    <a:pt x="775" y="874"/>
                    <a:pt x="693" y="973"/>
                  </a:cubicBezTo>
                  <a:cubicBezTo>
                    <a:pt x="660" y="1006"/>
                    <a:pt x="561" y="1122"/>
                    <a:pt x="396" y="1286"/>
                  </a:cubicBezTo>
                  <a:cubicBezTo>
                    <a:pt x="231" y="1451"/>
                    <a:pt x="100" y="1583"/>
                    <a:pt x="1" y="1682"/>
                  </a:cubicBezTo>
                  <a:lnTo>
                    <a:pt x="1" y="1896"/>
                  </a:lnTo>
                  <a:lnTo>
                    <a:pt x="1171" y="1896"/>
                  </a:lnTo>
                  <a:lnTo>
                    <a:pt x="1171" y="1682"/>
                  </a:lnTo>
                  <a:lnTo>
                    <a:pt x="297" y="1682"/>
                  </a:lnTo>
                  <a:cubicBezTo>
                    <a:pt x="512" y="1468"/>
                    <a:pt x="660" y="1319"/>
                    <a:pt x="775" y="1204"/>
                  </a:cubicBezTo>
                  <a:cubicBezTo>
                    <a:pt x="874" y="1089"/>
                    <a:pt x="940" y="1023"/>
                    <a:pt x="973" y="990"/>
                  </a:cubicBezTo>
                  <a:cubicBezTo>
                    <a:pt x="1039" y="907"/>
                    <a:pt x="1088" y="825"/>
                    <a:pt x="1121" y="759"/>
                  </a:cubicBezTo>
                  <a:cubicBezTo>
                    <a:pt x="1154" y="677"/>
                    <a:pt x="1171" y="611"/>
                    <a:pt x="1171" y="528"/>
                  </a:cubicBezTo>
                  <a:cubicBezTo>
                    <a:pt x="1171" y="380"/>
                    <a:pt x="1105" y="248"/>
                    <a:pt x="990" y="149"/>
                  </a:cubicBezTo>
                  <a:cubicBezTo>
                    <a:pt x="874" y="50"/>
                    <a:pt x="726" y="1"/>
                    <a:pt x="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1790178" y="4489504"/>
              <a:ext cx="40064" cy="60081"/>
            </a:xfrm>
            <a:custGeom>
              <a:avLst/>
              <a:gdLst/>
              <a:ahLst/>
              <a:cxnLst/>
              <a:rect l="l" t="t" r="r" b="b"/>
              <a:pathLst>
                <a:path w="1287" h="1930" extrusionOk="0">
                  <a:moveTo>
                    <a:pt x="644" y="199"/>
                  </a:moveTo>
                  <a:cubicBezTo>
                    <a:pt x="776" y="199"/>
                    <a:pt x="874" y="264"/>
                    <a:pt x="924" y="396"/>
                  </a:cubicBezTo>
                  <a:cubicBezTo>
                    <a:pt x="990" y="528"/>
                    <a:pt x="1023" y="709"/>
                    <a:pt x="1023" y="973"/>
                  </a:cubicBezTo>
                  <a:cubicBezTo>
                    <a:pt x="1023" y="1220"/>
                    <a:pt x="990" y="1418"/>
                    <a:pt x="924" y="1534"/>
                  </a:cubicBezTo>
                  <a:cubicBezTo>
                    <a:pt x="874" y="1665"/>
                    <a:pt x="776" y="1731"/>
                    <a:pt x="644" y="1731"/>
                  </a:cubicBezTo>
                  <a:cubicBezTo>
                    <a:pt x="512" y="1731"/>
                    <a:pt x="413" y="1665"/>
                    <a:pt x="347" y="1534"/>
                  </a:cubicBezTo>
                  <a:cubicBezTo>
                    <a:pt x="281" y="1418"/>
                    <a:pt x="248" y="1220"/>
                    <a:pt x="248" y="973"/>
                  </a:cubicBezTo>
                  <a:cubicBezTo>
                    <a:pt x="248" y="709"/>
                    <a:pt x="281" y="528"/>
                    <a:pt x="347" y="396"/>
                  </a:cubicBezTo>
                  <a:cubicBezTo>
                    <a:pt x="413" y="264"/>
                    <a:pt x="512" y="199"/>
                    <a:pt x="644" y="199"/>
                  </a:cubicBezTo>
                  <a:close/>
                  <a:moveTo>
                    <a:pt x="644" y="1"/>
                  </a:moveTo>
                  <a:cubicBezTo>
                    <a:pt x="429" y="1"/>
                    <a:pt x="281" y="83"/>
                    <a:pt x="166" y="248"/>
                  </a:cubicBezTo>
                  <a:cubicBezTo>
                    <a:pt x="50" y="413"/>
                    <a:pt x="1" y="660"/>
                    <a:pt x="1" y="973"/>
                  </a:cubicBezTo>
                  <a:cubicBezTo>
                    <a:pt x="1" y="1286"/>
                    <a:pt x="50" y="1517"/>
                    <a:pt x="166" y="1682"/>
                  </a:cubicBezTo>
                  <a:cubicBezTo>
                    <a:pt x="281" y="1847"/>
                    <a:pt x="429" y="1929"/>
                    <a:pt x="644" y="1929"/>
                  </a:cubicBezTo>
                  <a:cubicBezTo>
                    <a:pt x="842" y="1929"/>
                    <a:pt x="1006" y="1847"/>
                    <a:pt x="1122" y="1682"/>
                  </a:cubicBezTo>
                  <a:cubicBezTo>
                    <a:pt x="1221" y="1517"/>
                    <a:pt x="1287" y="1286"/>
                    <a:pt x="1287" y="973"/>
                  </a:cubicBezTo>
                  <a:cubicBezTo>
                    <a:pt x="1287" y="660"/>
                    <a:pt x="1221" y="413"/>
                    <a:pt x="1122" y="248"/>
                  </a:cubicBezTo>
                  <a:cubicBezTo>
                    <a:pt x="1006" y="83"/>
                    <a:pt x="842" y="1"/>
                    <a:pt x="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1841512" y="4489504"/>
              <a:ext cx="37979" cy="60081"/>
            </a:xfrm>
            <a:custGeom>
              <a:avLst/>
              <a:gdLst/>
              <a:ahLst/>
              <a:cxnLst/>
              <a:rect l="l" t="t" r="r" b="b"/>
              <a:pathLst>
                <a:path w="1220" h="1930" extrusionOk="0">
                  <a:moveTo>
                    <a:pt x="544" y="1"/>
                  </a:moveTo>
                  <a:cubicBezTo>
                    <a:pt x="478" y="1"/>
                    <a:pt x="396" y="17"/>
                    <a:pt x="313" y="34"/>
                  </a:cubicBezTo>
                  <a:cubicBezTo>
                    <a:pt x="231" y="34"/>
                    <a:pt x="148" y="67"/>
                    <a:pt x="50" y="83"/>
                  </a:cubicBezTo>
                  <a:lnTo>
                    <a:pt x="50" y="314"/>
                  </a:lnTo>
                  <a:cubicBezTo>
                    <a:pt x="148" y="281"/>
                    <a:pt x="231" y="248"/>
                    <a:pt x="313" y="248"/>
                  </a:cubicBezTo>
                  <a:cubicBezTo>
                    <a:pt x="396" y="232"/>
                    <a:pt x="462" y="215"/>
                    <a:pt x="527" y="215"/>
                  </a:cubicBezTo>
                  <a:cubicBezTo>
                    <a:pt x="659" y="215"/>
                    <a:pt x="758" y="248"/>
                    <a:pt x="824" y="297"/>
                  </a:cubicBezTo>
                  <a:cubicBezTo>
                    <a:pt x="890" y="347"/>
                    <a:pt x="923" y="413"/>
                    <a:pt x="923" y="512"/>
                  </a:cubicBezTo>
                  <a:cubicBezTo>
                    <a:pt x="923" y="611"/>
                    <a:pt x="890" y="677"/>
                    <a:pt x="824" y="726"/>
                  </a:cubicBezTo>
                  <a:cubicBezTo>
                    <a:pt x="758" y="775"/>
                    <a:pt x="659" y="808"/>
                    <a:pt x="544" y="808"/>
                  </a:cubicBezTo>
                  <a:lnTo>
                    <a:pt x="313" y="808"/>
                  </a:lnTo>
                  <a:lnTo>
                    <a:pt x="313" y="1006"/>
                  </a:lnTo>
                  <a:lnTo>
                    <a:pt x="527" y="1006"/>
                  </a:lnTo>
                  <a:cubicBezTo>
                    <a:pt x="659" y="1006"/>
                    <a:pt x="775" y="1039"/>
                    <a:pt x="841" y="1105"/>
                  </a:cubicBezTo>
                  <a:cubicBezTo>
                    <a:pt x="923" y="1154"/>
                    <a:pt x="956" y="1237"/>
                    <a:pt x="956" y="1352"/>
                  </a:cubicBezTo>
                  <a:cubicBezTo>
                    <a:pt x="956" y="1468"/>
                    <a:pt x="923" y="1566"/>
                    <a:pt x="841" y="1632"/>
                  </a:cubicBezTo>
                  <a:cubicBezTo>
                    <a:pt x="758" y="1682"/>
                    <a:pt x="643" y="1715"/>
                    <a:pt x="478" y="1715"/>
                  </a:cubicBezTo>
                  <a:cubicBezTo>
                    <a:pt x="396" y="1715"/>
                    <a:pt x="313" y="1715"/>
                    <a:pt x="214" y="1682"/>
                  </a:cubicBezTo>
                  <a:cubicBezTo>
                    <a:pt x="132" y="1665"/>
                    <a:pt x="66" y="1632"/>
                    <a:pt x="0" y="1599"/>
                  </a:cubicBezTo>
                  <a:lnTo>
                    <a:pt x="0" y="1830"/>
                  </a:lnTo>
                  <a:cubicBezTo>
                    <a:pt x="82" y="1863"/>
                    <a:pt x="165" y="1896"/>
                    <a:pt x="247" y="1913"/>
                  </a:cubicBezTo>
                  <a:cubicBezTo>
                    <a:pt x="330" y="1913"/>
                    <a:pt x="412" y="1929"/>
                    <a:pt x="495" y="1929"/>
                  </a:cubicBezTo>
                  <a:cubicBezTo>
                    <a:pt x="725" y="1929"/>
                    <a:pt x="907" y="1880"/>
                    <a:pt x="1022" y="1781"/>
                  </a:cubicBezTo>
                  <a:cubicBezTo>
                    <a:pt x="1154" y="1682"/>
                    <a:pt x="1220" y="1534"/>
                    <a:pt x="1220" y="1352"/>
                  </a:cubicBezTo>
                  <a:cubicBezTo>
                    <a:pt x="1220" y="1237"/>
                    <a:pt x="1187" y="1138"/>
                    <a:pt x="1104" y="1056"/>
                  </a:cubicBezTo>
                  <a:cubicBezTo>
                    <a:pt x="1038" y="973"/>
                    <a:pt x="956" y="924"/>
                    <a:pt x="824" y="891"/>
                  </a:cubicBezTo>
                  <a:cubicBezTo>
                    <a:pt x="940" y="874"/>
                    <a:pt x="1022" y="825"/>
                    <a:pt x="1088" y="742"/>
                  </a:cubicBezTo>
                  <a:cubicBezTo>
                    <a:pt x="1137" y="677"/>
                    <a:pt x="1170" y="594"/>
                    <a:pt x="1170" y="495"/>
                  </a:cubicBezTo>
                  <a:cubicBezTo>
                    <a:pt x="1170" y="347"/>
                    <a:pt x="1121" y="232"/>
                    <a:pt x="1005" y="133"/>
                  </a:cubicBezTo>
                  <a:cubicBezTo>
                    <a:pt x="890" y="50"/>
                    <a:pt x="742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2212426" y="4489504"/>
              <a:ext cx="40064" cy="60081"/>
            </a:xfrm>
            <a:custGeom>
              <a:avLst/>
              <a:gdLst/>
              <a:ahLst/>
              <a:cxnLst/>
              <a:rect l="l" t="t" r="r" b="b"/>
              <a:pathLst>
                <a:path w="1287" h="1930" extrusionOk="0">
                  <a:moveTo>
                    <a:pt x="644" y="199"/>
                  </a:moveTo>
                  <a:cubicBezTo>
                    <a:pt x="776" y="199"/>
                    <a:pt x="874" y="264"/>
                    <a:pt x="940" y="396"/>
                  </a:cubicBezTo>
                  <a:cubicBezTo>
                    <a:pt x="1006" y="528"/>
                    <a:pt x="1039" y="709"/>
                    <a:pt x="1039" y="973"/>
                  </a:cubicBezTo>
                  <a:cubicBezTo>
                    <a:pt x="1039" y="1220"/>
                    <a:pt x="1006" y="1418"/>
                    <a:pt x="940" y="1534"/>
                  </a:cubicBezTo>
                  <a:cubicBezTo>
                    <a:pt x="874" y="1665"/>
                    <a:pt x="776" y="1731"/>
                    <a:pt x="644" y="1731"/>
                  </a:cubicBezTo>
                  <a:cubicBezTo>
                    <a:pt x="512" y="1731"/>
                    <a:pt x="413" y="1665"/>
                    <a:pt x="347" y="1534"/>
                  </a:cubicBezTo>
                  <a:cubicBezTo>
                    <a:pt x="281" y="1418"/>
                    <a:pt x="265" y="1220"/>
                    <a:pt x="265" y="973"/>
                  </a:cubicBezTo>
                  <a:cubicBezTo>
                    <a:pt x="265" y="709"/>
                    <a:pt x="281" y="528"/>
                    <a:pt x="347" y="396"/>
                  </a:cubicBezTo>
                  <a:cubicBezTo>
                    <a:pt x="413" y="264"/>
                    <a:pt x="512" y="199"/>
                    <a:pt x="644" y="199"/>
                  </a:cubicBezTo>
                  <a:close/>
                  <a:moveTo>
                    <a:pt x="644" y="1"/>
                  </a:moveTo>
                  <a:cubicBezTo>
                    <a:pt x="429" y="1"/>
                    <a:pt x="281" y="83"/>
                    <a:pt x="166" y="248"/>
                  </a:cubicBezTo>
                  <a:cubicBezTo>
                    <a:pt x="67" y="413"/>
                    <a:pt x="1" y="660"/>
                    <a:pt x="1" y="973"/>
                  </a:cubicBezTo>
                  <a:cubicBezTo>
                    <a:pt x="1" y="1286"/>
                    <a:pt x="67" y="1517"/>
                    <a:pt x="166" y="1682"/>
                  </a:cubicBezTo>
                  <a:cubicBezTo>
                    <a:pt x="281" y="1847"/>
                    <a:pt x="429" y="1929"/>
                    <a:pt x="644" y="1929"/>
                  </a:cubicBezTo>
                  <a:cubicBezTo>
                    <a:pt x="858" y="1929"/>
                    <a:pt x="1006" y="1847"/>
                    <a:pt x="1122" y="1682"/>
                  </a:cubicBezTo>
                  <a:cubicBezTo>
                    <a:pt x="1237" y="1517"/>
                    <a:pt x="1286" y="1286"/>
                    <a:pt x="1286" y="973"/>
                  </a:cubicBezTo>
                  <a:cubicBezTo>
                    <a:pt x="1286" y="660"/>
                    <a:pt x="1237" y="413"/>
                    <a:pt x="1122" y="248"/>
                  </a:cubicBezTo>
                  <a:cubicBezTo>
                    <a:pt x="1006" y="83"/>
                    <a:pt x="858" y="1"/>
                    <a:pt x="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2261704" y="4490532"/>
              <a:ext cx="42088" cy="58026"/>
            </a:xfrm>
            <a:custGeom>
              <a:avLst/>
              <a:gdLst/>
              <a:ahLst/>
              <a:cxnLst/>
              <a:rect l="l" t="t" r="r" b="b"/>
              <a:pathLst>
                <a:path w="1352" h="1864" extrusionOk="0">
                  <a:moveTo>
                    <a:pt x="824" y="231"/>
                  </a:moveTo>
                  <a:lnTo>
                    <a:pt x="824" y="1220"/>
                  </a:lnTo>
                  <a:lnTo>
                    <a:pt x="198" y="1220"/>
                  </a:lnTo>
                  <a:lnTo>
                    <a:pt x="824" y="231"/>
                  </a:lnTo>
                  <a:close/>
                  <a:moveTo>
                    <a:pt x="758" y="1"/>
                  </a:moveTo>
                  <a:lnTo>
                    <a:pt x="0" y="1187"/>
                  </a:lnTo>
                  <a:lnTo>
                    <a:pt x="0" y="1418"/>
                  </a:lnTo>
                  <a:lnTo>
                    <a:pt x="824" y="1418"/>
                  </a:lnTo>
                  <a:lnTo>
                    <a:pt x="824" y="1863"/>
                  </a:lnTo>
                  <a:lnTo>
                    <a:pt x="1071" y="1863"/>
                  </a:lnTo>
                  <a:lnTo>
                    <a:pt x="1071" y="1418"/>
                  </a:lnTo>
                  <a:lnTo>
                    <a:pt x="1352" y="1418"/>
                  </a:lnTo>
                  <a:lnTo>
                    <a:pt x="1352" y="1220"/>
                  </a:lnTo>
                  <a:lnTo>
                    <a:pt x="1071" y="1220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2634673" y="4489504"/>
              <a:ext cx="40064" cy="60081"/>
            </a:xfrm>
            <a:custGeom>
              <a:avLst/>
              <a:gdLst/>
              <a:ahLst/>
              <a:cxnLst/>
              <a:rect l="l" t="t" r="r" b="b"/>
              <a:pathLst>
                <a:path w="1287" h="1930" extrusionOk="0">
                  <a:moveTo>
                    <a:pt x="644" y="199"/>
                  </a:moveTo>
                  <a:cubicBezTo>
                    <a:pt x="776" y="199"/>
                    <a:pt x="874" y="264"/>
                    <a:pt x="940" y="396"/>
                  </a:cubicBezTo>
                  <a:cubicBezTo>
                    <a:pt x="1006" y="528"/>
                    <a:pt x="1039" y="709"/>
                    <a:pt x="1039" y="973"/>
                  </a:cubicBezTo>
                  <a:cubicBezTo>
                    <a:pt x="1039" y="1220"/>
                    <a:pt x="1006" y="1418"/>
                    <a:pt x="940" y="1534"/>
                  </a:cubicBezTo>
                  <a:cubicBezTo>
                    <a:pt x="874" y="1665"/>
                    <a:pt x="776" y="1731"/>
                    <a:pt x="644" y="1731"/>
                  </a:cubicBezTo>
                  <a:cubicBezTo>
                    <a:pt x="512" y="1731"/>
                    <a:pt x="413" y="1665"/>
                    <a:pt x="364" y="1534"/>
                  </a:cubicBezTo>
                  <a:cubicBezTo>
                    <a:pt x="298" y="1418"/>
                    <a:pt x="265" y="1220"/>
                    <a:pt x="265" y="973"/>
                  </a:cubicBezTo>
                  <a:cubicBezTo>
                    <a:pt x="265" y="709"/>
                    <a:pt x="298" y="528"/>
                    <a:pt x="364" y="396"/>
                  </a:cubicBezTo>
                  <a:cubicBezTo>
                    <a:pt x="413" y="264"/>
                    <a:pt x="512" y="199"/>
                    <a:pt x="644" y="199"/>
                  </a:cubicBezTo>
                  <a:close/>
                  <a:moveTo>
                    <a:pt x="644" y="1"/>
                  </a:moveTo>
                  <a:cubicBezTo>
                    <a:pt x="446" y="1"/>
                    <a:pt x="281" y="83"/>
                    <a:pt x="166" y="248"/>
                  </a:cubicBezTo>
                  <a:cubicBezTo>
                    <a:pt x="67" y="413"/>
                    <a:pt x="1" y="660"/>
                    <a:pt x="1" y="973"/>
                  </a:cubicBezTo>
                  <a:cubicBezTo>
                    <a:pt x="1" y="1286"/>
                    <a:pt x="67" y="1517"/>
                    <a:pt x="166" y="1682"/>
                  </a:cubicBezTo>
                  <a:cubicBezTo>
                    <a:pt x="281" y="1847"/>
                    <a:pt x="446" y="1929"/>
                    <a:pt x="644" y="1929"/>
                  </a:cubicBezTo>
                  <a:cubicBezTo>
                    <a:pt x="858" y="1929"/>
                    <a:pt x="1006" y="1847"/>
                    <a:pt x="1122" y="1682"/>
                  </a:cubicBezTo>
                  <a:cubicBezTo>
                    <a:pt x="1237" y="1517"/>
                    <a:pt x="1286" y="1286"/>
                    <a:pt x="1286" y="973"/>
                  </a:cubicBezTo>
                  <a:cubicBezTo>
                    <a:pt x="1286" y="660"/>
                    <a:pt x="1237" y="413"/>
                    <a:pt x="1122" y="248"/>
                  </a:cubicBezTo>
                  <a:cubicBezTo>
                    <a:pt x="1006" y="83"/>
                    <a:pt x="858" y="1"/>
                    <a:pt x="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2686006" y="4490532"/>
              <a:ext cx="37481" cy="59054"/>
            </a:xfrm>
            <a:custGeom>
              <a:avLst/>
              <a:gdLst/>
              <a:ahLst/>
              <a:cxnLst/>
              <a:rect l="l" t="t" r="r" b="b"/>
              <a:pathLst>
                <a:path w="1204" h="1897" extrusionOk="0">
                  <a:moveTo>
                    <a:pt x="82" y="1"/>
                  </a:moveTo>
                  <a:lnTo>
                    <a:pt x="82" y="940"/>
                  </a:lnTo>
                  <a:cubicBezTo>
                    <a:pt x="148" y="907"/>
                    <a:pt x="214" y="891"/>
                    <a:pt x="280" y="874"/>
                  </a:cubicBezTo>
                  <a:cubicBezTo>
                    <a:pt x="346" y="858"/>
                    <a:pt x="412" y="841"/>
                    <a:pt x="478" y="841"/>
                  </a:cubicBezTo>
                  <a:cubicBezTo>
                    <a:pt x="626" y="841"/>
                    <a:pt x="742" y="891"/>
                    <a:pt x="824" y="957"/>
                  </a:cubicBezTo>
                  <a:cubicBezTo>
                    <a:pt x="907" y="1039"/>
                    <a:pt x="956" y="1138"/>
                    <a:pt x="956" y="1270"/>
                  </a:cubicBezTo>
                  <a:cubicBezTo>
                    <a:pt x="956" y="1402"/>
                    <a:pt x="907" y="1501"/>
                    <a:pt x="824" y="1566"/>
                  </a:cubicBezTo>
                  <a:cubicBezTo>
                    <a:pt x="742" y="1649"/>
                    <a:pt x="626" y="1682"/>
                    <a:pt x="478" y="1682"/>
                  </a:cubicBezTo>
                  <a:cubicBezTo>
                    <a:pt x="396" y="1682"/>
                    <a:pt x="313" y="1682"/>
                    <a:pt x="231" y="1649"/>
                  </a:cubicBezTo>
                  <a:cubicBezTo>
                    <a:pt x="148" y="1632"/>
                    <a:pt x="82" y="1599"/>
                    <a:pt x="0" y="1566"/>
                  </a:cubicBezTo>
                  <a:lnTo>
                    <a:pt x="0" y="1814"/>
                  </a:lnTo>
                  <a:cubicBezTo>
                    <a:pt x="82" y="1847"/>
                    <a:pt x="165" y="1863"/>
                    <a:pt x="247" y="1880"/>
                  </a:cubicBezTo>
                  <a:cubicBezTo>
                    <a:pt x="330" y="1896"/>
                    <a:pt x="412" y="1896"/>
                    <a:pt x="494" y="1896"/>
                  </a:cubicBezTo>
                  <a:cubicBezTo>
                    <a:pt x="709" y="1896"/>
                    <a:pt x="890" y="1847"/>
                    <a:pt x="1022" y="1731"/>
                  </a:cubicBezTo>
                  <a:cubicBezTo>
                    <a:pt x="1137" y="1616"/>
                    <a:pt x="1203" y="1468"/>
                    <a:pt x="1203" y="1270"/>
                  </a:cubicBezTo>
                  <a:cubicBezTo>
                    <a:pt x="1203" y="1072"/>
                    <a:pt x="1137" y="924"/>
                    <a:pt x="1022" y="808"/>
                  </a:cubicBezTo>
                  <a:cubicBezTo>
                    <a:pt x="907" y="693"/>
                    <a:pt x="742" y="644"/>
                    <a:pt x="527" y="644"/>
                  </a:cubicBezTo>
                  <a:lnTo>
                    <a:pt x="412" y="644"/>
                  </a:lnTo>
                  <a:cubicBezTo>
                    <a:pt x="379" y="644"/>
                    <a:pt x="346" y="660"/>
                    <a:pt x="313" y="676"/>
                  </a:cubicBezTo>
                  <a:lnTo>
                    <a:pt x="313" y="215"/>
                  </a:lnTo>
                  <a:lnTo>
                    <a:pt x="1071" y="215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3057449" y="4489504"/>
              <a:ext cx="39535" cy="60081"/>
            </a:xfrm>
            <a:custGeom>
              <a:avLst/>
              <a:gdLst/>
              <a:ahLst/>
              <a:cxnLst/>
              <a:rect l="l" t="t" r="r" b="b"/>
              <a:pathLst>
                <a:path w="1270" h="1930" extrusionOk="0">
                  <a:moveTo>
                    <a:pt x="627" y="199"/>
                  </a:moveTo>
                  <a:cubicBezTo>
                    <a:pt x="759" y="199"/>
                    <a:pt x="857" y="264"/>
                    <a:pt x="923" y="396"/>
                  </a:cubicBezTo>
                  <a:cubicBezTo>
                    <a:pt x="989" y="528"/>
                    <a:pt x="1022" y="709"/>
                    <a:pt x="1022" y="973"/>
                  </a:cubicBezTo>
                  <a:cubicBezTo>
                    <a:pt x="1022" y="1220"/>
                    <a:pt x="989" y="1418"/>
                    <a:pt x="923" y="1534"/>
                  </a:cubicBezTo>
                  <a:cubicBezTo>
                    <a:pt x="857" y="1665"/>
                    <a:pt x="759" y="1731"/>
                    <a:pt x="627" y="1731"/>
                  </a:cubicBezTo>
                  <a:cubicBezTo>
                    <a:pt x="511" y="1731"/>
                    <a:pt x="412" y="1665"/>
                    <a:pt x="347" y="1534"/>
                  </a:cubicBezTo>
                  <a:cubicBezTo>
                    <a:pt x="281" y="1418"/>
                    <a:pt x="248" y="1220"/>
                    <a:pt x="248" y="973"/>
                  </a:cubicBezTo>
                  <a:cubicBezTo>
                    <a:pt x="248" y="709"/>
                    <a:pt x="281" y="528"/>
                    <a:pt x="347" y="396"/>
                  </a:cubicBezTo>
                  <a:cubicBezTo>
                    <a:pt x="412" y="264"/>
                    <a:pt x="511" y="199"/>
                    <a:pt x="627" y="199"/>
                  </a:cubicBezTo>
                  <a:close/>
                  <a:moveTo>
                    <a:pt x="627" y="1"/>
                  </a:moveTo>
                  <a:cubicBezTo>
                    <a:pt x="429" y="1"/>
                    <a:pt x="264" y="83"/>
                    <a:pt x="149" y="248"/>
                  </a:cubicBezTo>
                  <a:cubicBezTo>
                    <a:pt x="50" y="413"/>
                    <a:pt x="0" y="660"/>
                    <a:pt x="0" y="973"/>
                  </a:cubicBezTo>
                  <a:cubicBezTo>
                    <a:pt x="0" y="1286"/>
                    <a:pt x="50" y="1517"/>
                    <a:pt x="149" y="1682"/>
                  </a:cubicBezTo>
                  <a:cubicBezTo>
                    <a:pt x="264" y="1847"/>
                    <a:pt x="429" y="1929"/>
                    <a:pt x="627" y="1929"/>
                  </a:cubicBezTo>
                  <a:cubicBezTo>
                    <a:pt x="841" y="1929"/>
                    <a:pt x="1006" y="1847"/>
                    <a:pt x="1105" y="1682"/>
                  </a:cubicBezTo>
                  <a:cubicBezTo>
                    <a:pt x="1220" y="1517"/>
                    <a:pt x="1269" y="1286"/>
                    <a:pt x="1269" y="973"/>
                  </a:cubicBezTo>
                  <a:cubicBezTo>
                    <a:pt x="1269" y="660"/>
                    <a:pt x="1220" y="413"/>
                    <a:pt x="1105" y="248"/>
                  </a:cubicBezTo>
                  <a:cubicBezTo>
                    <a:pt x="1006" y="83"/>
                    <a:pt x="841" y="1"/>
                    <a:pt x="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3107724" y="4489504"/>
              <a:ext cx="40064" cy="60081"/>
            </a:xfrm>
            <a:custGeom>
              <a:avLst/>
              <a:gdLst/>
              <a:ahLst/>
              <a:cxnLst/>
              <a:rect l="l" t="t" r="r" b="b"/>
              <a:pathLst>
                <a:path w="1287" h="1930" extrusionOk="0">
                  <a:moveTo>
                    <a:pt x="660" y="874"/>
                  </a:moveTo>
                  <a:cubicBezTo>
                    <a:pt x="775" y="874"/>
                    <a:pt x="858" y="907"/>
                    <a:pt x="923" y="990"/>
                  </a:cubicBezTo>
                  <a:cubicBezTo>
                    <a:pt x="989" y="1056"/>
                    <a:pt x="1022" y="1171"/>
                    <a:pt x="1022" y="1303"/>
                  </a:cubicBezTo>
                  <a:cubicBezTo>
                    <a:pt x="1022" y="1435"/>
                    <a:pt x="989" y="1534"/>
                    <a:pt x="923" y="1616"/>
                  </a:cubicBezTo>
                  <a:cubicBezTo>
                    <a:pt x="858" y="1698"/>
                    <a:pt x="775" y="1731"/>
                    <a:pt x="660" y="1731"/>
                  </a:cubicBezTo>
                  <a:cubicBezTo>
                    <a:pt x="544" y="1731"/>
                    <a:pt x="462" y="1698"/>
                    <a:pt x="396" y="1616"/>
                  </a:cubicBezTo>
                  <a:cubicBezTo>
                    <a:pt x="330" y="1534"/>
                    <a:pt x="297" y="1435"/>
                    <a:pt x="297" y="1303"/>
                  </a:cubicBezTo>
                  <a:cubicBezTo>
                    <a:pt x="297" y="1171"/>
                    <a:pt x="330" y="1056"/>
                    <a:pt x="396" y="990"/>
                  </a:cubicBezTo>
                  <a:cubicBezTo>
                    <a:pt x="462" y="907"/>
                    <a:pt x="544" y="874"/>
                    <a:pt x="660" y="874"/>
                  </a:cubicBezTo>
                  <a:close/>
                  <a:moveTo>
                    <a:pt x="775" y="1"/>
                  </a:moveTo>
                  <a:cubicBezTo>
                    <a:pt x="544" y="1"/>
                    <a:pt x="347" y="100"/>
                    <a:pt x="215" y="264"/>
                  </a:cubicBezTo>
                  <a:cubicBezTo>
                    <a:pt x="66" y="446"/>
                    <a:pt x="1" y="677"/>
                    <a:pt x="1" y="973"/>
                  </a:cubicBezTo>
                  <a:cubicBezTo>
                    <a:pt x="1" y="1286"/>
                    <a:pt x="66" y="1517"/>
                    <a:pt x="165" y="1682"/>
                  </a:cubicBezTo>
                  <a:cubicBezTo>
                    <a:pt x="281" y="1847"/>
                    <a:pt x="446" y="1929"/>
                    <a:pt x="660" y="1929"/>
                  </a:cubicBezTo>
                  <a:cubicBezTo>
                    <a:pt x="858" y="1929"/>
                    <a:pt x="1006" y="1863"/>
                    <a:pt x="1105" y="1748"/>
                  </a:cubicBezTo>
                  <a:cubicBezTo>
                    <a:pt x="1220" y="1649"/>
                    <a:pt x="1286" y="1484"/>
                    <a:pt x="1286" y="1303"/>
                  </a:cubicBezTo>
                  <a:cubicBezTo>
                    <a:pt x="1286" y="1105"/>
                    <a:pt x="1220" y="957"/>
                    <a:pt x="1121" y="841"/>
                  </a:cubicBezTo>
                  <a:cubicBezTo>
                    <a:pt x="1006" y="726"/>
                    <a:pt x="858" y="677"/>
                    <a:pt x="676" y="677"/>
                  </a:cubicBezTo>
                  <a:cubicBezTo>
                    <a:pt x="594" y="677"/>
                    <a:pt x="511" y="693"/>
                    <a:pt x="429" y="726"/>
                  </a:cubicBezTo>
                  <a:cubicBezTo>
                    <a:pt x="363" y="759"/>
                    <a:pt x="297" y="825"/>
                    <a:pt x="248" y="891"/>
                  </a:cubicBezTo>
                  <a:cubicBezTo>
                    <a:pt x="264" y="660"/>
                    <a:pt x="314" y="495"/>
                    <a:pt x="396" y="380"/>
                  </a:cubicBezTo>
                  <a:cubicBezTo>
                    <a:pt x="495" y="281"/>
                    <a:pt x="610" y="215"/>
                    <a:pt x="775" y="215"/>
                  </a:cubicBezTo>
                  <a:cubicBezTo>
                    <a:pt x="841" y="215"/>
                    <a:pt x="907" y="232"/>
                    <a:pt x="973" y="248"/>
                  </a:cubicBezTo>
                  <a:cubicBezTo>
                    <a:pt x="1039" y="264"/>
                    <a:pt x="1105" y="281"/>
                    <a:pt x="1154" y="314"/>
                  </a:cubicBezTo>
                  <a:lnTo>
                    <a:pt x="1154" y="83"/>
                  </a:lnTo>
                  <a:cubicBezTo>
                    <a:pt x="1088" y="50"/>
                    <a:pt x="1022" y="34"/>
                    <a:pt x="956" y="34"/>
                  </a:cubicBezTo>
                  <a:cubicBezTo>
                    <a:pt x="891" y="17"/>
                    <a:pt x="841" y="1"/>
                    <a:pt x="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3479697" y="4489504"/>
              <a:ext cx="39535" cy="60081"/>
            </a:xfrm>
            <a:custGeom>
              <a:avLst/>
              <a:gdLst/>
              <a:ahLst/>
              <a:cxnLst/>
              <a:rect l="l" t="t" r="r" b="b"/>
              <a:pathLst>
                <a:path w="1270" h="1930" extrusionOk="0">
                  <a:moveTo>
                    <a:pt x="627" y="199"/>
                  </a:moveTo>
                  <a:cubicBezTo>
                    <a:pt x="759" y="199"/>
                    <a:pt x="857" y="264"/>
                    <a:pt x="923" y="396"/>
                  </a:cubicBezTo>
                  <a:cubicBezTo>
                    <a:pt x="989" y="528"/>
                    <a:pt x="1022" y="709"/>
                    <a:pt x="1022" y="973"/>
                  </a:cubicBezTo>
                  <a:cubicBezTo>
                    <a:pt x="1022" y="1220"/>
                    <a:pt x="989" y="1418"/>
                    <a:pt x="923" y="1534"/>
                  </a:cubicBezTo>
                  <a:cubicBezTo>
                    <a:pt x="857" y="1665"/>
                    <a:pt x="759" y="1731"/>
                    <a:pt x="627" y="1731"/>
                  </a:cubicBezTo>
                  <a:cubicBezTo>
                    <a:pt x="511" y="1731"/>
                    <a:pt x="412" y="1665"/>
                    <a:pt x="346" y="1534"/>
                  </a:cubicBezTo>
                  <a:cubicBezTo>
                    <a:pt x="281" y="1418"/>
                    <a:pt x="248" y="1220"/>
                    <a:pt x="248" y="973"/>
                  </a:cubicBezTo>
                  <a:cubicBezTo>
                    <a:pt x="248" y="709"/>
                    <a:pt x="281" y="528"/>
                    <a:pt x="346" y="396"/>
                  </a:cubicBezTo>
                  <a:cubicBezTo>
                    <a:pt x="412" y="264"/>
                    <a:pt x="511" y="199"/>
                    <a:pt x="627" y="199"/>
                  </a:cubicBezTo>
                  <a:close/>
                  <a:moveTo>
                    <a:pt x="627" y="1"/>
                  </a:moveTo>
                  <a:cubicBezTo>
                    <a:pt x="429" y="1"/>
                    <a:pt x="264" y="83"/>
                    <a:pt x="165" y="248"/>
                  </a:cubicBezTo>
                  <a:cubicBezTo>
                    <a:pt x="50" y="413"/>
                    <a:pt x="0" y="660"/>
                    <a:pt x="0" y="973"/>
                  </a:cubicBezTo>
                  <a:cubicBezTo>
                    <a:pt x="0" y="1286"/>
                    <a:pt x="50" y="1517"/>
                    <a:pt x="165" y="1682"/>
                  </a:cubicBezTo>
                  <a:cubicBezTo>
                    <a:pt x="264" y="1847"/>
                    <a:pt x="429" y="1929"/>
                    <a:pt x="627" y="1929"/>
                  </a:cubicBezTo>
                  <a:cubicBezTo>
                    <a:pt x="841" y="1929"/>
                    <a:pt x="1006" y="1847"/>
                    <a:pt x="1105" y="1682"/>
                  </a:cubicBezTo>
                  <a:cubicBezTo>
                    <a:pt x="1220" y="1517"/>
                    <a:pt x="1269" y="1286"/>
                    <a:pt x="1269" y="973"/>
                  </a:cubicBezTo>
                  <a:cubicBezTo>
                    <a:pt x="1269" y="660"/>
                    <a:pt x="1220" y="413"/>
                    <a:pt x="1105" y="248"/>
                  </a:cubicBezTo>
                  <a:cubicBezTo>
                    <a:pt x="1006" y="83"/>
                    <a:pt x="841" y="1"/>
                    <a:pt x="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3530999" y="4490532"/>
              <a:ext cx="36982" cy="58026"/>
            </a:xfrm>
            <a:custGeom>
              <a:avLst/>
              <a:gdLst/>
              <a:ahLst/>
              <a:cxnLst/>
              <a:rect l="l" t="t" r="r" b="b"/>
              <a:pathLst>
                <a:path w="1188" h="1864" extrusionOk="0">
                  <a:moveTo>
                    <a:pt x="0" y="1"/>
                  </a:moveTo>
                  <a:lnTo>
                    <a:pt x="0" y="215"/>
                  </a:lnTo>
                  <a:lnTo>
                    <a:pt x="890" y="215"/>
                  </a:lnTo>
                  <a:lnTo>
                    <a:pt x="264" y="1863"/>
                  </a:lnTo>
                  <a:lnTo>
                    <a:pt x="528" y="1863"/>
                  </a:lnTo>
                  <a:lnTo>
                    <a:pt x="1187" y="116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912873" y="3737497"/>
              <a:ext cx="2671016" cy="598910"/>
            </a:xfrm>
            <a:custGeom>
              <a:avLst/>
              <a:gdLst/>
              <a:ahLst/>
              <a:cxnLst/>
              <a:rect l="l" t="t" r="r" b="b"/>
              <a:pathLst>
                <a:path w="85802" h="19239" extrusionOk="0">
                  <a:moveTo>
                    <a:pt x="38327" y="8620"/>
                  </a:moveTo>
                  <a:cubicBezTo>
                    <a:pt x="38216" y="8620"/>
                    <a:pt x="38105" y="8690"/>
                    <a:pt x="38088" y="8830"/>
                  </a:cubicBezTo>
                  <a:lnTo>
                    <a:pt x="38088" y="10413"/>
                  </a:lnTo>
                  <a:cubicBezTo>
                    <a:pt x="38105" y="10561"/>
                    <a:pt x="38216" y="10635"/>
                    <a:pt x="38327" y="10635"/>
                  </a:cubicBezTo>
                  <a:cubicBezTo>
                    <a:pt x="38438" y="10635"/>
                    <a:pt x="38550" y="10561"/>
                    <a:pt x="38566" y="10413"/>
                  </a:cubicBezTo>
                  <a:lnTo>
                    <a:pt x="38566" y="8830"/>
                  </a:lnTo>
                  <a:cubicBezTo>
                    <a:pt x="38550" y="8690"/>
                    <a:pt x="38438" y="8620"/>
                    <a:pt x="38327" y="8620"/>
                  </a:cubicBezTo>
                  <a:close/>
                  <a:moveTo>
                    <a:pt x="71842" y="8493"/>
                  </a:moveTo>
                  <a:cubicBezTo>
                    <a:pt x="71730" y="8493"/>
                    <a:pt x="71619" y="8567"/>
                    <a:pt x="71611" y="8715"/>
                  </a:cubicBezTo>
                  <a:lnTo>
                    <a:pt x="71611" y="10511"/>
                  </a:lnTo>
                  <a:cubicBezTo>
                    <a:pt x="71619" y="10652"/>
                    <a:pt x="71730" y="10722"/>
                    <a:pt x="71842" y="10722"/>
                  </a:cubicBezTo>
                  <a:cubicBezTo>
                    <a:pt x="71953" y="10722"/>
                    <a:pt x="72064" y="10652"/>
                    <a:pt x="72072" y="10511"/>
                  </a:cubicBezTo>
                  <a:lnTo>
                    <a:pt x="72072" y="8715"/>
                  </a:lnTo>
                  <a:cubicBezTo>
                    <a:pt x="72064" y="8567"/>
                    <a:pt x="71953" y="8493"/>
                    <a:pt x="71842" y="8493"/>
                  </a:cubicBezTo>
                  <a:close/>
                  <a:moveTo>
                    <a:pt x="13952" y="8480"/>
                  </a:moveTo>
                  <a:cubicBezTo>
                    <a:pt x="13832" y="8480"/>
                    <a:pt x="13713" y="8558"/>
                    <a:pt x="13713" y="8715"/>
                  </a:cubicBezTo>
                  <a:lnTo>
                    <a:pt x="13713" y="10511"/>
                  </a:lnTo>
                  <a:cubicBezTo>
                    <a:pt x="13721" y="10668"/>
                    <a:pt x="13840" y="10746"/>
                    <a:pt x="13958" y="10746"/>
                  </a:cubicBezTo>
                  <a:cubicBezTo>
                    <a:pt x="14075" y="10746"/>
                    <a:pt x="14190" y="10668"/>
                    <a:pt x="14190" y="10511"/>
                  </a:cubicBezTo>
                  <a:lnTo>
                    <a:pt x="14190" y="8715"/>
                  </a:lnTo>
                  <a:cubicBezTo>
                    <a:pt x="14190" y="8558"/>
                    <a:pt x="14071" y="8480"/>
                    <a:pt x="13952" y="8480"/>
                  </a:cubicBezTo>
                  <a:close/>
                  <a:moveTo>
                    <a:pt x="58127" y="8031"/>
                  </a:moveTo>
                  <a:cubicBezTo>
                    <a:pt x="58014" y="8031"/>
                    <a:pt x="57898" y="8105"/>
                    <a:pt x="57882" y="8254"/>
                  </a:cubicBezTo>
                  <a:lnTo>
                    <a:pt x="57882" y="10989"/>
                  </a:lnTo>
                  <a:cubicBezTo>
                    <a:pt x="57898" y="11129"/>
                    <a:pt x="58014" y="11200"/>
                    <a:pt x="58127" y="11200"/>
                  </a:cubicBezTo>
                  <a:cubicBezTo>
                    <a:pt x="58240" y="11200"/>
                    <a:pt x="58352" y="11129"/>
                    <a:pt x="58360" y="10989"/>
                  </a:cubicBezTo>
                  <a:lnTo>
                    <a:pt x="58360" y="8254"/>
                  </a:lnTo>
                  <a:cubicBezTo>
                    <a:pt x="58352" y="8105"/>
                    <a:pt x="58240" y="8031"/>
                    <a:pt x="58127" y="8031"/>
                  </a:cubicBezTo>
                  <a:close/>
                  <a:moveTo>
                    <a:pt x="70317" y="8031"/>
                  </a:moveTo>
                  <a:cubicBezTo>
                    <a:pt x="70206" y="8031"/>
                    <a:pt x="70095" y="8105"/>
                    <a:pt x="70078" y="8254"/>
                  </a:cubicBezTo>
                  <a:lnTo>
                    <a:pt x="70078" y="10989"/>
                  </a:lnTo>
                  <a:cubicBezTo>
                    <a:pt x="70095" y="11129"/>
                    <a:pt x="70206" y="11200"/>
                    <a:pt x="70317" y="11200"/>
                  </a:cubicBezTo>
                  <a:cubicBezTo>
                    <a:pt x="70428" y="11200"/>
                    <a:pt x="70540" y="11129"/>
                    <a:pt x="70556" y="10989"/>
                  </a:cubicBezTo>
                  <a:lnTo>
                    <a:pt x="70556" y="8254"/>
                  </a:lnTo>
                  <a:cubicBezTo>
                    <a:pt x="70540" y="8105"/>
                    <a:pt x="70428" y="8031"/>
                    <a:pt x="70317" y="8031"/>
                  </a:cubicBezTo>
                  <a:close/>
                  <a:moveTo>
                    <a:pt x="73366" y="8031"/>
                  </a:moveTo>
                  <a:cubicBezTo>
                    <a:pt x="73255" y="8031"/>
                    <a:pt x="73144" y="8105"/>
                    <a:pt x="73127" y="8254"/>
                  </a:cubicBezTo>
                  <a:lnTo>
                    <a:pt x="73127" y="10989"/>
                  </a:lnTo>
                  <a:cubicBezTo>
                    <a:pt x="73144" y="11129"/>
                    <a:pt x="73255" y="11200"/>
                    <a:pt x="73366" y="11200"/>
                  </a:cubicBezTo>
                  <a:cubicBezTo>
                    <a:pt x="73477" y="11200"/>
                    <a:pt x="73589" y="11129"/>
                    <a:pt x="73605" y="10989"/>
                  </a:cubicBezTo>
                  <a:lnTo>
                    <a:pt x="73605" y="8254"/>
                  </a:lnTo>
                  <a:cubicBezTo>
                    <a:pt x="73589" y="8105"/>
                    <a:pt x="73477" y="8031"/>
                    <a:pt x="73366" y="8031"/>
                  </a:cubicBezTo>
                  <a:close/>
                  <a:moveTo>
                    <a:pt x="239" y="8031"/>
                  </a:moveTo>
                  <a:cubicBezTo>
                    <a:pt x="128" y="8031"/>
                    <a:pt x="17" y="8105"/>
                    <a:pt x="0" y="8254"/>
                  </a:cubicBezTo>
                  <a:lnTo>
                    <a:pt x="0" y="11006"/>
                  </a:lnTo>
                  <a:cubicBezTo>
                    <a:pt x="17" y="11146"/>
                    <a:pt x="128" y="11216"/>
                    <a:pt x="239" y="11216"/>
                  </a:cubicBezTo>
                  <a:cubicBezTo>
                    <a:pt x="350" y="11216"/>
                    <a:pt x="462" y="11146"/>
                    <a:pt x="478" y="11006"/>
                  </a:cubicBezTo>
                  <a:lnTo>
                    <a:pt x="478" y="10989"/>
                  </a:lnTo>
                  <a:lnTo>
                    <a:pt x="478" y="8254"/>
                  </a:lnTo>
                  <a:cubicBezTo>
                    <a:pt x="462" y="8105"/>
                    <a:pt x="350" y="8031"/>
                    <a:pt x="239" y="8031"/>
                  </a:cubicBezTo>
                  <a:close/>
                  <a:moveTo>
                    <a:pt x="12435" y="8031"/>
                  </a:moveTo>
                  <a:cubicBezTo>
                    <a:pt x="12324" y="8031"/>
                    <a:pt x="12213" y="8105"/>
                    <a:pt x="12196" y="8254"/>
                  </a:cubicBezTo>
                  <a:lnTo>
                    <a:pt x="12196" y="11006"/>
                  </a:lnTo>
                  <a:cubicBezTo>
                    <a:pt x="12213" y="11146"/>
                    <a:pt x="12324" y="11216"/>
                    <a:pt x="12435" y="11216"/>
                  </a:cubicBezTo>
                  <a:cubicBezTo>
                    <a:pt x="12546" y="11216"/>
                    <a:pt x="12658" y="11146"/>
                    <a:pt x="12674" y="11006"/>
                  </a:cubicBezTo>
                  <a:lnTo>
                    <a:pt x="12674" y="10989"/>
                  </a:lnTo>
                  <a:lnTo>
                    <a:pt x="12674" y="8254"/>
                  </a:lnTo>
                  <a:cubicBezTo>
                    <a:pt x="12658" y="8105"/>
                    <a:pt x="12546" y="8031"/>
                    <a:pt x="12435" y="8031"/>
                  </a:cubicBezTo>
                  <a:close/>
                  <a:moveTo>
                    <a:pt x="52033" y="8031"/>
                  </a:moveTo>
                  <a:cubicBezTo>
                    <a:pt x="51920" y="8031"/>
                    <a:pt x="51809" y="8105"/>
                    <a:pt x="51800" y="8254"/>
                  </a:cubicBezTo>
                  <a:lnTo>
                    <a:pt x="51800" y="11006"/>
                  </a:lnTo>
                  <a:cubicBezTo>
                    <a:pt x="51809" y="11146"/>
                    <a:pt x="51920" y="11216"/>
                    <a:pt x="52033" y="11216"/>
                  </a:cubicBezTo>
                  <a:cubicBezTo>
                    <a:pt x="52147" y="11216"/>
                    <a:pt x="52262" y="11146"/>
                    <a:pt x="52278" y="11006"/>
                  </a:cubicBezTo>
                  <a:lnTo>
                    <a:pt x="52278" y="8254"/>
                  </a:lnTo>
                  <a:cubicBezTo>
                    <a:pt x="52262" y="8105"/>
                    <a:pt x="52147" y="8031"/>
                    <a:pt x="52033" y="8031"/>
                  </a:cubicBezTo>
                  <a:close/>
                  <a:moveTo>
                    <a:pt x="85562" y="8019"/>
                  </a:moveTo>
                  <a:cubicBezTo>
                    <a:pt x="85443" y="8019"/>
                    <a:pt x="85323" y="8097"/>
                    <a:pt x="85323" y="8254"/>
                  </a:cubicBezTo>
                  <a:lnTo>
                    <a:pt x="85323" y="10989"/>
                  </a:lnTo>
                  <a:cubicBezTo>
                    <a:pt x="85323" y="11146"/>
                    <a:pt x="85443" y="11224"/>
                    <a:pt x="85562" y="11224"/>
                  </a:cubicBezTo>
                  <a:cubicBezTo>
                    <a:pt x="85682" y="11224"/>
                    <a:pt x="85801" y="11146"/>
                    <a:pt x="85801" y="10989"/>
                  </a:cubicBezTo>
                  <a:lnTo>
                    <a:pt x="85801" y="8254"/>
                  </a:lnTo>
                  <a:cubicBezTo>
                    <a:pt x="85801" y="8097"/>
                    <a:pt x="85682" y="8019"/>
                    <a:pt x="85562" y="8019"/>
                  </a:cubicBezTo>
                  <a:close/>
                  <a:moveTo>
                    <a:pt x="36796" y="8019"/>
                  </a:moveTo>
                  <a:cubicBezTo>
                    <a:pt x="36679" y="8019"/>
                    <a:pt x="36564" y="8097"/>
                    <a:pt x="36572" y="8254"/>
                  </a:cubicBezTo>
                  <a:lnTo>
                    <a:pt x="36572" y="11006"/>
                  </a:lnTo>
                  <a:cubicBezTo>
                    <a:pt x="36572" y="11162"/>
                    <a:pt x="36687" y="11241"/>
                    <a:pt x="36803" y="11241"/>
                  </a:cubicBezTo>
                  <a:cubicBezTo>
                    <a:pt x="36918" y="11241"/>
                    <a:pt x="37033" y="11162"/>
                    <a:pt x="37033" y="11006"/>
                  </a:cubicBezTo>
                  <a:lnTo>
                    <a:pt x="37033" y="8254"/>
                  </a:lnTo>
                  <a:cubicBezTo>
                    <a:pt x="37033" y="8097"/>
                    <a:pt x="36914" y="8019"/>
                    <a:pt x="36796" y="8019"/>
                  </a:cubicBezTo>
                  <a:close/>
                  <a:moveTo>
                    <a:pt x="39843" y="8019"/>
                  </a:moveTo>
                  <a:cubicBezTo>
                    <a:pt x="39724" y="8019"/>
                    <a:pt x="39604" y="8097"/>
                    <a:pt x="39604" y="8254"/>
                  </a:cubicBezTo>
                  <a:lnTo>
                    <a:pt x="39604" y="11006"/>
                  </a:lnTo>
                  <a:cubicBezTo>
                    <a:pt x="39604" y="11162"/>
                    <a:pt x="39724" y="11241"/>
                    <a:pt x="39843" y="11241"/>
                  </a:cubicBezTo>
                  <a:cubicBezTo>
                    <a:pt x="39963" y="11241"/>
                    <a:pt x="40082" y="11162"/>
                    <a:pt x="40082" y="11006"/>
                  </a:cubicBezTo>
                  <a:lnTo>
                    <a:pt x="40082" y="8254"/>
                  </a:lnTo>
                  <a:cubicBezTo>
                    <a:pt x="40082" y="8097"/>
                    <a:pt x="39963" y="8019"/>
                    <a:pt x="39843" y="8019"/>
                  </a:cubicBezTo>
                  <a:close/>
                  <a:moveTo>
                    <a:pt x="53562" y="7615"/>
                  </a:moveTo>
                  <a:cubicBezTo>
                    <a:pt x="53449" y="7615"/>
                    <a:pt x="53333" y="7685"/>
                    <a:pt x="53317" y="7825"/>
                  </a:cubicBezTo>
                  <a:lnTo>
                    <a:pt x="53317" y="11401"/>
                  </a:lnTo>
                  <a:cubicBezTo>
                    <a:pt x="53333" y="11550"/>
                    <a:pt x="53449" y="11624"/>
                    <a:pt x="53562" y="11624"/>
                  </a:cubicBezTo>
                  <a:cubicBezTo>
                    <a:pt x="53675" y="11624"/>
                    <a:pt x="53786" y="11550"/>
                    <a:pt x="53795" y="11401"/>
                  </a:cubicBezTo>
                  <a:lnTo>
                    <a:pt x="53795" y="7825"/>
                  </a:lnTo>
                  <a:cubicBezTo>
                    <a:pt x="53786" y="7685"/>
                    <a:pt x="53675" y="7615"/>
                    <a:pt x="53562" y="7615"/>
                  </a:cubicBezTo>
                  <a:close/>
                  <a:moveTo>
                    <a:pt x="56611" y="7615"/>
                  </a:moveTo>
                  <a:cubicBezTo>
                    <a:pt x="56498" y="7615"/>
                    <a:pt x="56382" y="7685"/>
                    <a:pt x="56366" y="7825"/>
                  </a:cubicBezTo>
                  <a:lnTo>
                    <a:pt x="56366" y="11401"/>
                  </a:lnTo>
                  <a:cubicBezTo>
                    <a:pt x="56382" y="11550"/>
                    <a:pt x="56498" y="11624"/>
                    <a:pt x="56611" y="11624"/>
                  </a:cubicBezTo>
                  <a:cubicBezTo>
                    <a:pt x="56724" y="11624"/>
                    <a:pt x="56835" y="11550"/>
                    <a:pt x="56844" y="11401"/>
                  </a:cubicBezTo>
                  <a:lnTo>
                    <a:pt x="56844" y="7825"/>
                  </a:lnTo>
                  <a:cubicBezTo>
                    <a:pt x="56835" y="7685"/>
                    <a:pt x="56724" y="7615"/>
                    <a:pt x="56611" y="7615"/>
                  </a:cubicBezTo>
                  <a:close/>
                  <a:moveTo>
                    <a:pt x="29180" y="7520"/>
                  </a:moveTo>
                  <a:cubicBezTo>
                    <a:pt x="29069" y="7520"/>
                    <a:pt x="28958" y="7594"/>
                    <a:pt x="28941" y="7743"/>
                  </a:cubicBezTo>
                  <a:lnTo>
                    <a:pt x="28941" y="11500"/>
                  </a:lnTo>
                  <a:cubicBezTo>
                    <a:pt x="28958" y="11649"/>
                    <a:pt x="29069" y="11723"/>
                    <a:pt x="29180" y="11723"/>
                  </a:cubicBezTo>
                  <a:cubicBezTo>
                    <a:pt x="29291" y="11723"/>
                    <a:pt x="29403" y="11649"/>
                    <a:pt x="29419" y="11500"/>
                  </a:cubicBezTo>
                  <a:lnTo>
                    <a:pt x="29419" y="7743"/>
                  </a:lnTo>
                  <a:cubicBezTo>
                    <a:pt x="29403" y="7594"/>
                    <a:pt x="29291" y="7520"/>
                    <a:pt x="29180" y="7520"/>
                  </a:cubicBezTo>
                  <a:close/>
                  <a:moveTo>
                    <a:pt x="35278" y="7520"/>
                  </a:moveTo>
                  <a:cubicBezTo>
                    <a:pt x="35167" y="7520"/>
                    <a:pt x="35056" y="7594"/>
                    <a:pt x="35039" y="7743"/>
                  </a:cubicBezTo>
                  <a:lnTo>
                    <a:pt x="35039" y="11500"/>
                  </a:lnTo>
                  <a:cubicBezTo>
                    <a:pt x="35056" y="11649"/>
                    <a:pt x="35167" y="11723"/>
                    <a:pt x="35278" y="11723"/>
                  </a:cubicBezTo>
                  <a:cubicBezTo>
                    <a:pt x="35389" y="11723"/>
                    <a:pt x="35501" y="11649"/>
                    <a:pt x="35517" y="11500"/>
                  </a:cubicBezTo>
                  <a:lnTo>
                    <a:pt x="35517" y="7743"/>
                  </a:lnTo>
                  <a:cubicBezTo>
                    <a:pt x="35501" y="7594"/>
                    <a:pt x="35389" y="7520"/>
                    <a:pt x="35278" y="7520"/>
                  </a:cubicBezTo>
                  <a:close/>
                  <a:moveTo>
                    <a:pt x="55088" y="7088"/>
                  </a:moveTo>
                  <a:cubicBezTo>
                    <a:pt x="54977" y="7088"/>
                    <a:pt x="54866" y="7158"/>
                    <a:pt x="54849" y="7298"/>
                  </a:cubicBezTo>
                  <a:lnTo>
                    <a:pt x="54849" y="11929"/>
                  </a:lnTo>
                  <a:cubicBezTo>
                    <a:pt x="54866" y="12077"/>
                    <a:pt x="54977" y="12151"/>
                    <a:pt x="55088" y="12151"/>
                  </a:cubicBezTo>
                  <a:cubicBezTo>
                    <a:pt x="55200" y="12151"/>
                    <a:pt x="55311" y="12077"/>
                    <a:pt x="55327" y="11929"/>
                  </a:cubicBezTo>
                  <a:lnTo>
                    <a:pt x="55327" y="7298"/>
                  </a:lnTo>
                  <a:cubicBezTo>
                    <a:pt x="55311" y="7158"/>
                    <a:pt x="55200" y="7088"/>
                    <a:pt x="55088" y="7088"/>
                  </a:cubicBezTo>
                  <a:close/>
                  <a:moveTo>
                    <a:pt x="15474" y="6910"/>
                  </a:moveTo>
                  <a:cubicBezTo>
                    <a:pt x="15361" y="6910"/>
                    <a:pt x="15245" y="6985"/>
                    <a:pt x="15229" y="7133"/>
                  </a:cubicBezTo>
                  <a:lnTo>
                    <a:pt x="15229" y="12110"/>
                  </a:lnTo>
                  <a:cubicBezTo>
                    <a:pt x="15245" y="12258"/>
                    <a:pt x="15361" y="12333"/>
                    <a:pt x="15474" y="12333"/>
                  </a:cubicBezTo>
                  <a:cubicBezTo>
                    <a:pt x="15587" y="12333"/>
                    <a:pt x="15699" y="12258"/>
                    <a:pt x="15707" y="12110"/>
                  </a:cubicBezTo>
                  <a:lnTo>
                    <a:pt x="15707" y="7133"/>
                  </a:lnTo>
                  <a:cubicBezTo>
                    <a:pt x="15699" y="6985"/>
                    <a:pt x="15587" y="6910"/>
                    <a:pt x="15474" y="6910"/>
                  </a:cubicBezTo>
                  <a:close/>
                  <a:moveTo>
                    <a:pt x="27664" y="6910"/>
                  </a:moveTo>
                  <a:cubicBezTo>
                    <a:pt x="27553" y="6910"/>
                    <a:pt x="27441" y="6985"/>
                    <a:pt x="27425" y="7133"/>
                  </a:cubicBezTo>
                  <a:lnTo>
                    <a:pt x="27425" y="12110"/>
                  </a:lnTo>
                  <a:cubicBezTo>
                    <a:pt x="27441" y="12258"/>
                    <a:pt x="27553" y="12333"/>
                    <a:pt x="27664" y="12333"/>
                  </a:cubicBezTo>
                  <a:cubicBezTo>
                    <a:pt x="27775" y="12333"/>
                    <a:pt x="27886" y="12258"/>
                    <a:pt x="27903" y="12110"/>
                  </a:cubicBezTo>
                  <a:lnTo>
                    <a:pt x="27903" y="7133"/>
                  </a:lnTo>
                  <a:cubicBezTo>
                    <a:pt x="27886" y="6985"/>
                    <a:pt x="27775" y="6910"/>
                    <a:pt x="27664" y="6910"/>
                  </a:cubicBezTo>
                  <a:close/>
                  <a:moveTo>
                    <a:pt x="68795" y="6449"/>
                  </a:moveTo>
                  <a:cubicBezTo>
                    <a:pt x="68681" y="6449"/>
                    <a:pt x="68570" y="6523"/>
                    <a:pt x="68562" y="6671"/>
                  </a:cubicBezTo>
                  <a:lnTo>
                    <a:pt x="68562" y="12572"/>
                  </a:lnTo>
                  <a:cubicBezTo>
                    <a:pt x="68570" y="12720"/>
                    <a:pt x="68681" y="12794"/>
                    <a:pt x="68795" y="12794"/>
                  </a:cubicBezTo>
                  <a:cubicBezTo>
                    <a:pt x="68908" y="12794"/>
                    <a:pt x="69023" y="12720"/>
                    <a:pt x="69040" y="12572"/>
                  </a:cubicBezTo>
                  <a:lnTo>
                    <a:pt x="69040" y="6671"/>
                  </a:lnTo>
                  <a:cubicBezTo>
                    <a:pt x="69023" y="6523"/>
                    <a:pt x="68908" y="6449"/>
                    <a:pt x="68795" y="6449"/>
                  </a:cubicBezTo>
                  <a:close/>
                  <a:moveTo>
                    <a:pt x="74888" y="6449"/>
                  </a:moveTo>
                  <a:cubicBezTo>
                    <a:pt x="74775" y="6449"/>
                    <a:pt x="74660" y="6523"/>
                    <a:pt x="74643" y="6671"/>
                  </a:cubicBezTo>
                  <a:lnTo>
                    <a:pt x="74643" y="12572"/>
                  </a:lnTo>
                  <a:cubicBezTo>
                    <a:pt x="74660" y="12720"/>
                    <a:pt x="74775" y="12794"/>
                    <a:pt x="74888" y="12794"/>
                  </a:cubicBezTo>
                  <a:cubicBezTo>
                    <a:pt x="75002" y="12794"/>
                    <a:pt x="75113" y="12720"/>
                    <a:pt x="75121" y="12572"/>
                  </a:cubicBezTo>
                  <a:lnTo>
                    <a:pt x="75121" y="6671"/>
                  </a:lnTo>
                  <a:cubicBezTo>
                    <a:pt x="75113" y="6523"/>
                    <a:pt x="75002" y="6449"/>
                    <a:pt x="74888" y="6449"/>
                  </a:cubicBezTo>
                  <a:close/>
                  <a:moveTo>
                    <a:pt x="84036" y="6449"/>
                  </a:moveTo>
                  <a:cubicBezTo>
                    <a:pt x="83922" y="6449"/>
                    <a:pt x="83807" y="6523"/>
                    <a:pt x="83790" y="6671"/>
                  </a:cubicBezTo>
                  <a:lnTo>
                    <a:pt x="83790" y="12572"/>
                  </a:lnTo>
                  <a:cubicBezTo>
                    <a:pt x="83807" y="12720"/>
                    <a:pt x="83922" y="12794"/>
                    <a:pt x="84036" y="12794"/>
                  </a:cubicBezTo>
                  <a:cubicBezTo>
                    <a:pt x="84149" y="12794"/>
                    <a:pt x="84260" y="12720"/>
                    <a:pt x="84268" y="12572"/>
                  </a:cubicBezTo>
                  <a:lnTo>
                    <a:pt x="84268" y="6671"/>
                  </a:lnTo>
                  <a:cubicBezTo>
                    <a:pt x="84260" y="6523"/>
                    <a:pt x="84149" y="6449"/>
                    <a:pt x="84036" y="6449"/>
                  </a:cubicBezTo>
                  <a:close/>
                  <a:moveTo>
                    <a:pt x="1766" y="6449"/>
                  </a:moveTo>
                  <a:cubicBezTo>
                    <a:pt x="1652" y="6449"/>
                    <a:pt x="1541" y="6523"/>
                    <a:pt x="1533" y="6671"/>
                  </a:cubicBezTo>
                  <a:lnTo>
                    <a:pt x="1533" y="12588"/>
                  </a:lnTo>
                  <a:cubicBezTo>
                    <a:pt x="1541" y="12728"/>
                    <a:pt x="1652" y="12798"/>
                    <a:pt x="1766" y="12798"/>
                  </a:cubicBezTo>
                  <a:cubicBezTo>
                    <a:pt x="1879" y="12798"/>
                    <a:pt x="1994" y="12728"/>
                    <a:pt x="2011" y="12588"/>
                  </a:cubicBezTo>
                  <a:lnTo>
                    <a:pt x="2011" y="12572"/>
                  </a:lnTo>
                  <a:lnTo>
                    <a:pt x="2011" y="6671"/>
                  </a:lnTo>
                  <a:cubicBezTo>
                    <a:pt x="1994" y="6523"/>
                    <a:pt x="1879" y="6449"/>
                    <a:pt x="1766" y="6449"/>
                  </a:cubicBezTo>
                  <a:close/>
                  <a:moveTo>
                    <a:pt x="41366" y="6449"/>
                  </a:moveTo>
                  <a:cubicBezTo>
                    <a:pt x="41253" y="6449"/>
                    <a:pt x="41137" y="6523"/>
                    <a:pt x="41121" y="6671"/>
                  </a:cubicBezTo>
                  <a:lnTo>
                    <a:pt x="41121" y="12588"/>
                  </a:lnTo>
                  <a:cubicBezTo>
                    <a:pt x="41137" y="12728"/>
                    <a:pt x="41253" y="12798"/>
                    <a:pt x="41366" y="12798"/>
                  </a:cubicBezTo>
                  <a:cubicBezTo>
                    <a:pt x="41479" y="12798"/>
                    <a:pt x="41590" y="12728"/>
                    <a:pt x="41599" y="12588"/>
                  </a:cubicBezTo>
                  <a:lnTo>
                    <a:pt x="41599" y="6671"/>
                  </a:lnTo>
                  <a:cubicBezTo>
                    <a:pt x="41590" y="6523"/>
                    <a:pt x="41479" y="6449"/>
                    <a:pt x="41366" y="6449"/>
                  </a:cubicBezTo>
                  <a:close/>
                  <a:moveTo>
                    <a:pt x="50515" y="6449"/>
                  </a:moveTo>
                  <a:cubicBezTo>
                    <a:pt x="50404" y="6449"/>
                    <a:pt x="50292" y="6523"/>
                    <a:pt x="50284" y="6671"/>
                  </a:cubicBezTo>
                  <a:lnTo>
                    <a:pt x="50284" y="12588"/>
                  </a:lnTo>
                  <a:cubicBezTo>
                    <a:pt x="50292" y="12728"/>
                    <a:pt x="50404" y="12798"/>
                    <a:pt x="50515" y="12798"/>
                  </a:cubicBezTo>
                  <a:cubicBezTo>
                    <a:pt x="50626" y="12798"/>
                    <a:pt x="50737" y="12728"/>
                    <a:pt x="50746" y="12588"/>
                  </a:cubicBezTo>
                  <a:lnTo>
                    <a:pt x="50746" y="6671"/>
                  </a:lnTo>
                  <a:cubicBezTo>
                    <a:pt x="50737" y="6523"/>
                    <a:pt x="50626" y="6449"/>
                    <a:pt x="50515" y="6449"/>
                  </a:cubicBezTo>
                  <a:close/>
                  <a:moveTo>
                    <a:pt x="59654" y="6424"/>
                  </a:moveTo>
                  <a:cubicBezTo>
                    <a:pt x="59534" y="6424"/>
                    <a:pt x="59415" y="6507"/>
                    <a:pt x="59415" y="6671"/>
                  </a:cubicBezTo>
                  <a:lnTo>
                    <a:pt x="59415" y="12572"/>
                  </a:lnTo>
                  <a:cubicBezTo>
                    <a:pt x="59415" y="12728"/>
                    <a:pt x="59534" y="12806"/>
                    <a:pt x="59654" y="12806"/>
                  </a:cubicBezTo>
                  <a:cubicBezTo>
                    <a:pt x="59773" y="12806"/>
                    <a:pt x="59893" y="12728"/>
                    <a:pt x="59893" y="12572"/>
                  </a:cubicBezTo>
                  <a:lnTo>
                    <a:pt x="59893" y="6671"/>
                  </a:lnTo>
                  <a:cubicBezTo>
                    <a:pt x="59893" y="6507"/>
                    <a:pt x="59773" y="6424"/>
                    <a:pt x="59654" y="6424"/>
                  </a:cubicBezTo>
                  <a:close/>
                  <a:moveTo>
                    <a:pt x="10911" y="6424"/>
                  </a:moveTo>
                  <a:cubicBezTo>
                    <a:pt x="10795" y="6424"/>
                    <a:pt x="10680" y="6507"/>
                    <a:pt x="10680" y="6671"/>
                  </a:cubicBezTo>
                  <a:lnTo>
                    <a:pt x="10680" y="12588"/>
                  </a:lnTo>
                  <a:cubicBezTo>
                    <a:pt x="10680" y="12745"/>
                    <a:pt x="10795" y="12823"/>
                    <a:pt x="10911" y="12823"/>
                  </a:cubicBezTo>
                  <a:cubicBezTo>
                    <a:pt x="11026" y="12823"/>
                    <a:pt x="11141" y="12745"/>
                    <a:pt x="11141" y="12588"/>
                  </a:cubicBezTo>
                  <a:lnTo>
                    <a:pt x="11141" y="12572"/>
                  </a:lnTo>
                  <a:lnTo>
                    <a:pt x="11141" y="6671"/>
                  </a:lnTo>
                  <a:cubicBezTo>
                    <a:pt x="11141" y="6507"/>
                    <a:pt x="11026" y="6424"/>
                    <a:pt x="10911" y="6424"/>
                  </a:cubicBezTo>
                  <a:close/>
                  <a:moveTo>
                    <a:pt x="30756" y="5823"/>
                  </a:moveTo>
                  <a:cubicBezTo>
                    <a:pt x="30643" y="5823"/>
                    <a:pt x="30532" y="5897"/>
                    <a:pt x="30523" y="6045"/>
                  </a:cubicBezTo>
                  <a:lnTo>
                    <a:pt x="30408" y="13198"/>
                  </a:lnTo>
                  <a:cubicBezTo>
                    <a:pt x="30424" y="13338"/>
                    <a:pt x="30540" y="13408"/>
                    <a:pt x="30653" y="13408"/>
                  </a:cubicBezTo>
                  <a:cubicBezTo>
                    <a:pt x="30766" y="13408"/>
                    <a:pt x="30878" y="13338"/>
                    <a:pt x="30886" y="13198"/>
                  </a:cubicBezTo>
                  <a:lnTo>
                    <a:pt x="31001" y="6045"/>
                  </a:lnTo>
                  <a:cubicBezTo>
                    <a:pt x="30985" y="5897"/>
                    <a:pt x="30869" y="5823"/>
                    <a:pt x="30756" y="5823"/>
                  </a:cubicBezTo>
                  <a:close/>
                  <a:moveTo>
                    <a:pt x="33803" y="5823"/>
                  </a:moveTo>
                  <a:cubicBezTo>
                    <a:pt x="33692" y="5823"/>
                    <a:pt x="33581" y="5897"/>
                    <a:pt x="33572" y="6045"/>
                  </a:cubicBezTo>
                  <a:lnTo>
                    <a:pt x="33457" y="13198"/>
                  </a:lnTo>
                  <a:cubicBezTo>
                    <a:pt x="33473" y="13338"/>
                    <a:pt x="33585" y="13408"/>
                    <a:pt x="33696" y="13408"/>
                  </a:cubicBezTo>
                  <a:cubicBezTo>
                    <a:pt x="33807" y="13408"/>
                    <a:pt x="33918" y="13338"/>
                    <a:pt x="33935" y="13198"/>
                  </a:cubicBezTo>
                  <a:lnTo>
                    <a:pt x="34034" y="6045"/>
                  </a:lnTo>
                  <a:cubicBezTo>
                    <a:pt x="34026" y="5897"/>
                    <a:pt x="33914" y="5823"/>
                    <a:pt x="33803" y="5823"/>
                  </a:cubicBezTo>
                  <a:close/>
                  <a:moveTo>
                    <a:pt x="61170" y="5604"/>
                  </a:moveTo>
                  <a:cubicBezTo>
                    <a:pt x="61059" y="5604"/>
                    <a:pt x="60947" y="5674"/>
                    <a:pt x="60931" y="5814"/>
                  </a:cubicBezTo>
                  <a:lnTo>
                    <a:pt x="60931" y="13412"/>
                  </a:lnTo>
                  <a:cubicBezTo>
                    <a:pt x="60947" y="13560"/>
                    <a:pt x="61059" y="13635"/>
                    <a:pt x="61170" y="13635"/>
                  </a:cubicBezTo>
                  <a:cubicBezTo>
                    <a:pt x="61281" y="13635"/>
                    <a:pt x="61392" y="13560"/>
                    <a:pt x="61409" y="13412"/>
                  </a:cubicBezTo>
                  <a:lnTo>
                    <a:pt x="61409" y="5814"/>
                  </a:lnTo>
                  <a:cubicBezTo>
                    <a:pt x="61392" y="5674"/>
                    <a:pt x="61281" y="5604"/>
                    <a:pt x="61170" y="5604"/>
                  </a:cubicBezTo>
                  <a:close/>
                  <a:moveTo>
                    <a:pt x="67274" y="5604"/>
                  </a:moveTo>
                  <a:cubicBezTo>
                    <a:pt x="67161" y="5604"/>
                    <a:pt x="67046" y="5674"/>
                    <a:pt x="67029" y="5814"/>
                  </a:cubicBezTo>
                  <a:lnTo>
                    <a:pt x="67029" y="13412"/>
                  </a:lnTo>
                  <a:cubicBezTo>
                    <a:pt x="67046" y="13560"/>
                    <a:pt x="67161" y="13635"/>
                    <a:pt x="67274" y="13635"/>
                  </a:cubicBezTo>
                  <a:cubicBezTo>
                    <a:pt x="67387" y="13635"/>
                    <a:pt x="67499" y="13560"/>
                    <a:pt x="67507" y="13412"/>
                  </a:cubicBezTo>
                  <a:lnTo>
                    <a:pt x="67507" y="5814"/>
                  </a:lnTo>
                  <a:cubicBezTo>
                    <a:pt x="67499" y="5674"/>
                    <a:pt x="67387" y="5604"/>
                    <a:pt x="67274" y="5604"/>
                  </a:cubicBezTo>
                  <a:close/>
                  <a:moveTo>
                    <a:pt x="76415" y="5604"/>
                  </a:moveTo>
                  <a:cubicBezTo>
                    <a:pt x="76304" y="5604"/>
                    <a:pt x="76193" y="5674"/>
                    <a:pt x="76176" y="5814"/>
                  </a:cubicBezTo>
                  <a:lnTo>
                    <a:pt x="76176" y="13412"/>
                  </a:lnTo>
                  <a:cubicBezTo>
                    <a:pt x="76193" y="13560"/>
                    <a:pt x="76304" y="13635"/>
                    <a:pt x="76415" y="13635"/>
                  </a:cubicBezTo>
                  <a:cubicBezTo>
                    <a:pt x="76526" y="13635"/>
                    <a:pt x="76638" y="13560"/>
                    <a:pt x="76654" y="13412"/>
                  </a:cubicBezTo>
                  <a:lnTo>
                    <a:pt x="76654" y="5814"/>
                  </a:lnTo>
                  <a:cubicBezTo>
                    <a:pt x="76638" y="5674"/>
                    <a:pt x="76526" y="5604"/>
                    <a:pt x="76415" y="5604"/>
                  </a:cubicBezTo>
                  <a:close/>
                  <a:moveTo>
                    <a:pt x="82513" y="5604"/>
                  </a:moveTo>
                  <a:cubicBezTo>
                    <a:pt x="82402" y="5604"/>
                    <a:pt x="82291" y="5674"/>
                    <a:pt x="82274" y="5814"/>
                  </a:cubicBezTo>
                  <a:lnTo>
                    <a:pt x="82274" y="13412"/>
                  </a:lnTo>
                  <a:cubicBezTo>
                    <a:pt x="82291" y="13560"/>
                    <a:pt x="82402" y="13635"/>
                    <a:pt x="82513" y="13635"/>
                  </a:cubicBezTo>
                  <a:cubicBezTo>
                    <a:pt x="82624" y="13635"/>
                    <a:pt x="82736" y="13560"/>
                    <a:pt x="82752" y="13412"/>
                  </a:cubicBezTo>
                  <a:lnTo>
                    <a:pt x="82752" y="5814"/>
                  </a:lnTo>
                  <a:cubicBezTo>
                    <a:pt x="82736" y="5674"/>
                    <a:pt x="82624" y="5604"/>
                    <a:pt x="82513" y="5604"/>
                  </a:cubicBezTo>
                  <a:close/>
                  <a:moveTo>
                    <a:pt x="3288" y="5604"/>
                  </a:moveTo>
                  <a:cubicBezTo>
                    <a:pt x="3177" y="5604"/>
                    <a:pt x="3066" y="5674"/>
                    <a:pt x="3049" y="5814"/>
                  </a:cubicBezTo>
                  <a:lnTo>
                    <a:pt x="3049" y="13429"/>
                  </a:lnTo>
                  <a:cubicBezTo>
                    <a:pt x="3066" y="13577"/>
                    <a:pt x="3177" y="13651"/>
                    <a:pt x="3288" y="13651"/>
                  </a:cubicBezTo>
                  <a:cubicBezTo>
                    <a:pt x="3399" y="13651"/>
                    <a:pt x="3511" y="13577"/>
                    <a:pt x="3527" y="13429"/>
                  </a:cubicBezTo>
                  <a:lnTo>
                    <a:pt x="3527" y="13412"/>
                  </a:lnTo>
                  <a:lnTo>
                    <a:pt x="3527" y="5814"/>
                  </a:lnTo>
                  <a:cubicBezTo>
                    <a:pt x="3511" y="5674"/>
                    <a:pt x="3399" y="5604"/>
                    <a:pt x="3288" y="5604"/>
                  </a:cubicBezTo>
                  <a:close/>
                  <a:moveTo>
                    <a:pt x="9386" y="5604"/>
                  </a:moveTo>
                  <a:cubicBezTo>
                    <a:pt x="9275" y="5604"/>
                    <a:pt x="9164" y="5674"/>
                    <a:pt x="9147" y="5814"/>
                  </a:cubicBezTo>
                  <a:lnTo>
                    <a:pt x="9147" y="13429"/>
                  </a:lnTo>
                  <a:cubicBezTo>
                    <a:pt x="9164" y="13577"/>
                    <a:pt x="9275" y="13651"/>
                    <a:pt x="9386" y="13651"/>
                  </a:cubicBezTo>
                  <a:cubicBezTo>
                    <a:pt x="9497" y="13651"/>
                    <a:pt x="9609" y="13577"/>
                    <a:pt x="9625" y="13429"/>
                  </a:cubicBezTo>
                  <a:lnTo>
                    <a:pt x="9625" y="13412"/>
                  </a:lnTo>
                  <a:lnTo>
                    <a:pt x="9625" y="5814"/>
                  </a:lnTo>
                  <a:cubicBezTo>
                    <a:pt x="9609" y="5674"/>
                    <a:pt x="9497" y="5604"/>
                    <a:pt x="9386" y="5604"/>
                  </a:cubicBezTo>
                  <a:close/>
                  <a:moveTo>
                    <a:pt x="42886" y="5604"/>
                  </a:moveTo>
                  <a:cubicBezTo>
                    <a:pt x="42773" y="5604"/>
                    <a:pt x="42662" y="5674"/>
                    <a:pt x="42653" y="5814"/>
                  </a:cubicBezTo>
                  <a:lnTo>
                    <a:pt x="42653" y="13429"/>
                  </a:lnTo>
                  <a:cubicBezTo>
                    <a:pt x="42662" y="13577"/>
                    <a:pt x="42773" y="13651"/>
                    <a:pt x="42886" y="13651"/>
                  </a:cubicBezTo>
                  <a:cubicBezTo>
                    <a:pt x="43000" y="13651"/>
                    <a:pt x="43115" y="13577"/>
                    <a:pt x="43131" y="13429"/>
                  </a:cubicBezTo>
                  <a:lnTo>
                    <a:pt x="43131" y="5814"/>
                  </a:lnTo>
                  <a:cubicBezTo>
                    <a:pt x="43115" y="5674"/>
                    <a:pt x="43000" y="5604"/>
                    <a:pt x="42886" y="5604"/>
                  </a:cubicBezTo>
                  <a:close/>
                  <a:moveTo>
                    <a:pt x="48990" y="5604"/>
                  </a:moveTo>
                  <a:cubicBezTo>
                    <a:pt x="48879" y="5604"/>
                    <a:pt x="48768" y="5674"/>
                    <a:pt x="48751" y="5814"/>
                  </a:cubicBezTo>
                  <a:lnTo>
                    <a:pt x="48751" y="13429"/>
                  </a:lnTo>
                  <a:cubicBezTo>
                    <a:pt x="48768" y="13577"/>
                    <a:pt x="48879" y="13651"/>
                    <a:pt x="48990" y="13651"/>
                  </a:cubicBezTo>
                  <a:cubicBezTo>
                    <a:pt x="49102" y="13651"/>
                    <a:pt x="49213" y="13577"/>
                    <a:pt x="49229" y="13429"/>
                  </a:cubicBezTo>
                  <a:lnTo>
                    <a:pt x="49229" y="5814"/>
                  </a:lnTo>
                  <a:cubicBezTo>
                    <a:pt x="49213" y="5674"/>
                    <a:pt x="49102" y="5604"/>
                    <a:pt x="48990" y="5604"/>
                  </a:cubicBezTo>
                  <a:close/>
                  <a:moveTo>
                    <a:pt x="65752" y="5077"/>
                  </a:moveTo>
                  <a:cubicBezTo>
                    <a:pt x="65640" y="5077"/>
                    <a:pt x="65529" y="5147"/>
                    <a:pt x="65513" y="5287"/>
                  </a:cubicBezTo>
                  <a:lnTo>
                    <a:pt x="65513" y="13940"/>
                  </a:lnTo>
                  <a:cubicBezTo>
                    <a:pt x="65529" y="14088"/>
                    <a:pt x="65640" y="14162"/>
                    <a:pt x="65752" y="14162"/>
                  </a:cubicBezTo>
                  <a:cubicBezTo>
                    <a:pt x="65863" y="14162"/>
                    <a:pt x="65974" y="14088"/>
                    <a:pt x="65991" y="13940"/>
                  </a:cubicBezTo>
                  <a:lnTo>
                    <a:pt x="65991" y="5287"/>
                  </a:lnTo>
                  <a:cubicBezTo>
                    <a:pt x="65974" y="5147"/>
                    <a:pt x="65863" y="5077"/>
                    <a:pt x="65752" y="5077"/>
                  </a:cubicBezTo>
                  <a:close/>
                  <a:moveTo>
                    <a:pt x="77937" y="5077"/>
                  </a:moveTo>
                  <a:cubicBezTo>
                    <a:pt x="77824" y="5077"/>
                    <a:pt x="77709" y="5147"/>
                    <a:pt x="77692" y="5287"/>
                  </a:cubicBezTo>
                  <a:lnTo>
                    <a:pt x="77692" y="13940"/>
                  </a:lnTo>
                  <a:cubicBezTo>
                    <a:pt x="77709" y="14088"/>
                    <a:pt x="77824" y="14162"/>
                    <a:pt x="77937" y="14162"/>
                  </a:cubicBezTo>
                  <a:cubicBezTo>
                    <a:pt x="78051" y="14162"/>
                    <a:pt x="78162" y="14088"/>
                    <a:pt x="78170" y="13940"/>
                  </a:cubicBezTo>
                  <a:lnTo>
                    <a:pt x="78170" y="5287"/>
                  </a:lnTo>
                  <a:cubicBezTo>
                    <a:pt x="78162" y="5147"/>
                    <a:pt x="78051" y="5077"/>
                    <a:pt x="77937" y="5077"/>
                  </a:cubicBezTo>
                  <a:close/>
                  <a:moveTo>
                    <a:pt x="80986" y="5077"/>
                  </a:moveTo>
                  <a:cubicBezTo>
                    <a:pt x="80873" y="5077"/>
                    <a:pt x="80758" y="5147"/>
                    <a:pt x="80741" y="5287"/>
                  </a:cubicBezTo>
                  <a:lnTo>
                    <a:pt x="80741" y="13940"/>
                  </a:lnTo>
                  <a:cubicBezTo>
                    <a:pt x="80758" y="14088"/>
                    <a:pt x="80873" y="14162"/>
                    <a:pt x="80986" y="14162"/>
                  </a:cubicBezTo>
                  <a:cubicBezTo>
                    <a:pt x="81100" y="14162"/>
                    <a:pt x="81211" y="14088"/>
                    <a:pt x="81219" y="13940"/>
                  </a:cubicBezTo>
                  <a:lnTo>
                    <a:pt x="81219" y="5287"/>
                  </a:lnTo>
                  <a:cubicBezTo>
                    <a:pt x="81211" y="5147"/>
                    <a:pt x="81100" y="5077"/>
                    <a:pt x="80986" y="5077"/>
                  </a:cubicBezTo>
                  <a:close/>
                  <a:moveTo>
                    <a:pt x="62694" y="5052"/>
                  </a:moveTo>
                  <a:cubicBezTo>
                    <a:pt x="62579" y="5052"/>
                    <a:pt x="62464" y="5130"/>
                    <a:pt x="62464" y="5287"/>
                  </a:cubicBezTo>
                  <a:lnTo>
                    <a:pt x="62464" y="13940"/>
                  </a:lnTo>
                  <a:cubicBezTo>
                    <a:pt x="62464" y="14096"/>
                    <a:pt x="62583" y="14174"/>
                    <a:pt x="62701" y="14174"/>
                  </a:cubicBezTo>
                  <a:cubicBezTo>
                    <a:pt x="62818" y="14174"/>
                    <a:pt x="62933" y="14096"/>
                    <a:pt x="62925" y="13940"/>
                  </a:cubicBezTo>
                  <a:lnTo>
                    <a:pt x="62925" y="5287"/>
                  </a:lnTo>
                  <a:cubicBezTo>
                    <a:pt x="62925" y="5130"/>
                    <a:pt x="62810" y="5052"/>
                    <a:pt x="62694" y="5052"/>
                  </a:cubicBezTo>
                  <a:close/>
                  <a:moveTo>
                    <a:pt x="4813" y="5077"/>
                  </a:moveTo>
                  <a:cubicBezTo>
                    <a:pt x="4701" y="5077"/>
                    <a:pt x="4590" y="5147"/>
                    <a:pt x="4582" y="5287"/>
                  </a:cubicBezTo>
                  <a:lnTo>
                    <a:pt x="4582" y="13956"/>
                  </a:lnTo>
                  <a:cubicBezTo>
                    <a:pt x="4590" y="14104"/>
                    <a:pt x="4701" y="14178"/>
                    <a:pt x="4813" y="14178"/>
                  </a:cubicBezTo>
                  <a:cubicBezTo>
                    <a:pt x="4924" y="14178"/>
                    <a:pt x="5035" y="14104"/>
                    <a:pt x="5043" y="13956"/>
                  </a:cubicBezTo>
                  <a:lnTo>
                    <a:pt x="5043" y="13940"/>
                  </a:lnTo>
                  <a:lnTo>
                    <a:pt x="5043" y="5287"/>
                  </a:lnTo>
                  <a:cubicBezTo>
                    <a:pt x="5035" y="5147"/>
                    <a:pt x="4924" y="5077"/>
                    <a:pt x="4813" y="5077"/>
                  </a:cubicBezTo>
                  <a:close/>
                  <a:moveTo>
                    <a:pt x="7864" y="5077"/>
                  </a:moveTo>
                  <a:cubicBezTo>
                    <a:pt x="7750" y="5077"/>
                    <a:pt x="7639" y="5147"/>
                    <a:pt x="7631" y="5287"/>
                  </a:cubicBezTo>
                  <a:lnTo>
                    <a:pt x="7631" y="13956"/>
                  </a:lnTo>
                  <a:cubicBezTo>
                    <a:pt x="7639" y="14104"/>
                    <a:pt x="7750" y="14178"/>
                    <a:pt x="7864" y="14178"/>
                  </a:cubicBezTo>
                  <a:cubicBezTo>
                    <a:pt x="7977" y="14178"/>
                    <a:pt x="8092" y="14104"/>
                    <a:pt x="8109" y="13956"/>
                  </a:cubicBezTo>
                  <a:lnTo>
                    <a:pt x="8109" y="13940"/>
                  </a:lnTo>
                  <a:lnTo>
                    <a:pt x="8109" y="5287"/>
                  </a:lnTo>
                  <a:cubicBezTo>
                    <a:pt x="8092" y="5147"/>
                    <a:pt x="7977" y="5077"/>
                    <a:pt x="7864" y="5077"/>
                  </a:cubicBezTo>
                  <a:close/>
                  <a:moveTo>
                    <a:pt x="44409" y="5077"/>
                  </a:moveTo>
                  <a:cubicBezTo>
                    <a:pt x="44297" y="5077"/>
                    <a:pt x="44186" y="5147"/>
                    <a:pt x="44170" y="5287"/>
                  </a:cubicBezTo>
                  <a:lnTo>
                    <a:pt x="44170" y="13956"/>
                  </a:lnTo>
                  <a:cubicBezTo>
                    <a:pt x="44186" y="14104"/>
                    <a:pt x="44297" y="14178"/>
                    <a:pt x="44409" y="14178"/>
                  </a:cubicBezTo>
                  <a:cubicBezTo>
                    <a:pt x="44520" y="14178"/>
                    <a:pt x="44631" y="14104"/>
                    <a:pt x="44648" y="13956"/>
                  </a:cubicBezTo>
                  <a:lnTo>
                    <a:pt x="44648" y="5287"/>
                  </a:lnTo>
                  <a:cubicBezTo>
                    <a:pt x="44631" y="5147"/>
                    <a:pt x="44520" y="5077"/>
                    <a:pt x="44409" y="5077"/>
                  </a:cubicBezTo>
                  <a:close/>
                  <a:moveTo>
                    <a:pt x="47466" y="5077"/>
                  </a:moveTo>
                  <a:cubicBezTo>
                    <a:pt x="47355" y="5077"/>
                    <a:pt x="47243" y="5147"/>
                    <a:pt x="47235" y="5287"/>
                  </a:cubicBezTo>
                  <a:lnTo>
                    <a:pt x="47235" y="13956"/>
                  </a:lnTo>
                  <a:cubicBezTo>
                    <a:pt x="47243" y="14104"/>
                    <a:pt x="47355" y="14178"/>
                    <a:pt x="47466" y="14178"/>
                  </a:cubicBezTo>
                  <a:cubicBezTo>
                    <a:pt x="47577" y="14178"/>
                    <a:pt x="47688" y="14104"/>
                    <a:pt x="47697" y="13956"/>
                  </a:cubicBezTo>
                  <a:lnTo>
                    <a:pt x="47697" y="5287"/>
                  </a:lnTo>
                  <a:cubicBezTo>
                    <a:pt x="47688" y="5147"/>
                    <a:pt x="47577" y="5077"/>
                    <a:pt x="47466" y="5077"/>
                  </a:cubicBezTo>
                  <a:close/>
                  <a:moveTo>
                    <a:pt x="32229" y="4982"/>
                  </a:moveTo>
                  <a:cubicBezTo>
                    <a:pt x="32118" y="4982"/>
                    <a:pt x="32007" y="5056"/>
                    <a:pt x="31990" y="5205"/>
                  </a:cubicBezTo>
                  <a:lnTo>
                    <a:pt x="31990" y="14038"/>
                  </a:lnTo>
                  <a:cubicBezTo>
                    <a:pt x="32007" y="14178"/>
                    <a:pt x="32118" y="14249"/>
                    <a:pt x="32229" y="14249"/>
                  </a:cubicBezTo>
                  <a:cubicBezTo>
                    <a:pt x="32340" y="14249"/>
                    <a:pt x="32452" y="14178"/>
                    <a:pt x="32468" y="14038"/>
                  </a:cubicBezTo>
                  <a:lnTo>
                    <a:pt x="32468" y="5205"/>
                  </a:lnTo>
                  <a:cubicBezTo>
                    <a:pt x="32452" y="5056"/>
                    <a:pt x="32340" y="4982"/>
                    <a:pt x="32229" y="4982"/>
                  </a:cubicBezTo>
                  <a:close/>
                  <a:moveTo>
                    <a:pt x="64225" y="4224"/>
                  </a:moveTo>
                  <a:cubicBezTo>
                    <a:pt x="64112" y="4224"/>
                    <a:pt x="63997" y="4298"/>
                    <a:pt x="63980" y="4446"/>
                  </a:cubicBezTo>
                  <a:lnTo>
                    <a:pt x="63980" y="14797"/>
                  </a:lnTo>
                  <a:cubicBezTo>
                    <a:pt x="63997" y="14937"/>
                    <a:pt x="64112" y="15007"/>
                    <a:pt x="64225" y="15007"/>
                  </a:cubicBezTo>
                  <a:cubicBezTo>
                    <a:pt x="64338" y="15007"/>
                    <a:pt x="64450" y="14937"/>
                    <a:pt x="64458" y="14797"/>
                  </a:cubicBezTo>
                  <a:lnTo>
                    <a:pt x="64458" y="4446"/>
                  </a:lnTo>
                  <a:cubicBezTo>
                    <a:pt x="64450" y="4298"/>
                    <a:pt x="64338" y="4224"/>
                    <a:pt x="64225" y="4224"/>
                  </a:cubicBezTo>
                  <a:close/>
                  <a:moveTo>
                    <a:pt x="79464" y="4224"/>
                  </a:moveTo>
                  <a:cubicBezTo>
                    <a:pt x="79353" y="4224"/>
                    <a:pt x="79242" y="4298"/>
                    <a:pt x="79225" y="4446"/>
                  </a:cubicBezTo>
                  <a:lnTo>
                    <a:pt x="79225" y="14797"/>
                  </a:lnTo>
                  <a:cubicBezTo>
                    <a:pt x="79242" y="14937"/>
                    <a:pt x="79353" y="15007"/>
                    <a:pt x="79464" y="15007"/>
                  </a:cubicBezTo>
                  <a:cubicBezTo>
                    <a:pt x="79575" y="15007"/>
                    <a:pt x="79687" y="14937"/>
                    <a:pt x="79703" y="14797"/>
                  </a:cubicBezTo>
                  <a:lnTo>
                    <a:pt x="79703" y="4446"/>
                  </a:lnTo>
                  <a:cubicBezTo>
                    <a:pt x="79687" y="4298"/>
                    <a:pt x="79575" y="4224"/>
                    <a:pt x="79464" y="4224"/>
                  </a:cubicBezTo>
                  <a:close/>
                  <a:moveTo>
                    <a:pt x="6337" y="4224"/>
                  </a:moveTo>
                  <a:cubicBezTo>
                    <a:pt x="6226" y="4224"/>
                    <a:pt x="6115" y="4298"/>
                    <a:pt x="6098" y="4446"/>
                  </a:cubicBezTo>
                  <a:lnTo>
                    <a:pt x="6098" y="14813"/>
                  </a:lnTo>
                  <a:cubicBezTo>
                    <a:pt x="6115" y="14953"/>
                    <a:pt x="6226" y="15023"/>
                    <a:pt x="6337" y="15023"/>
                  </a:cubicBezTo>
                  <a:cubicBezTo>
                    <a:pt x="6448" y="15023"/>
                    <a:pt x="6560" y="14953"/>
                    <a:pt x="6576" y="14813"/>
                  </a:cubicBezTo>
                  <a:lnTo>
                    <a:pt x="6576" y="14797"/>
                  </a:lnTo>
                  <a:lnTo>
                    <a:pt x="6576" y="4446"/>
                  </a:lnTo>
                  <a:cubicBezTo>
                    <a:pt x="6560" y="4298"/>
                    <a:pt x="6448" y="4224"/>
                    <a:pt x="6337" y="4224"/>
                  </a:cubicBezTo>
                  <a:close/>
                  <a:moveTo>
                    <a:pt x="45941" y="4224"/>
                  </a:moveTo>
                  <a:cubicBezTo>
                    <a:pt x="45830" y="4224"/>
                    <a:pt x="45719" y="4298"/>
                    <a:pt x="45702" y="4446"/>
                  </a:cubicBezTo>
                  <a:lnTo>
                    <a:pt x="45702" y="14813"/>
                  </a:lnTo>
                  <a:cubicBezTo>
                    <a:pt x="45719" y="14953"/>
                    <a:pt x="45830" y="15023"/>
                    <a:pt x="45941" y="15023"/>
                  </a:cubicBezTo>
                  <a:cubicBezTo>
                    <a:pt x="46053" y="15023"/>
                    <a:pt x="46164" y="14953"/>
                    <a:pt x="46180" y="14813"/>
                  </a:cubicBezTo>
                  <a:lnTo>
                    <a:pt x="46180" y="4446"/>
                  </a:lnTo>
                  <a:cubicBezTo>
                    <a:pt x="46164" y="4298"/>
                    <a:pt x="46053" y="4224"/>
                    <a:pt x="45941" y="4224"/>
                  </a:cubicBezTo>
                  <a:close/>
                  <a:moveTo>
                    <a:pt x="26131" y="4010"/>
                  </a:moveTo>
                  <a:cubicBezTo>
                    <a:pt x="26020" y="4010"/>
                    <a:pt x="25909" y="4084"/>
                    <a:pt x="25892" y="4232"/>
                  </a:cubicBezTo>
                  <a:lnTo>
                    <a:pt x="25892" y="14978"/>
                  </a:lnTo>
                  <a:cubicBezTo>
                    <a:pt x="25909" y="15126"/>
                    <a:pt x="26020" y="15200"/>
                    <a:pt x="26131" y="15200"/>
                  </a:cubicBezTo>
                  <a:cubicBezTo>
                    <a:pt x="26242" y="15200"/>
                    <a:pt x="26354" y="15126"/>
                    <a:pt x="26370" y="14978"/>
                  </a:cubicBezTo>
                  <a:lnTo>
                    <a:pt x="26370" y="4232"/>
                  </a:lnTo>
                  <a:cubicBezTo>
                    <a:pt x="26354" y="4084"/>
                    <a:pt x="26242" y="4010"/>
                    <a:pt x="26131" y="4010"/>
                  </a:cubicBezTo>
                  <a:close/>
                  <a:moveTo>
                    <a:pt x="17001" y="4026"/>
                  </a:moveTo>
                  <a:cubicBezTo>
                    <a:pt x="16889" y="4026"/>
                    <a:pt x="16778" y="4100"/>
                    <a:pt x="16762" y="4249"/>
                  </a:cubicBezTo>
                  <a:lnTo>
                    <a:pt x="16762" y="14994"/>
                  </a:lnTo>
                  <a:cubicBezTo>
                    <a:pt x="16778" y="15143"/>
                    <a:pt x="16889" y="15217"/>
                    <a:pt x="17001" y="15217"/>
                  </a:cubicBezTo>
                  <a:cubicBezTo>
                    <a:pt x="17112" y="15217"/>
                    <a:pt x="17223" y="15143"/>
                    <a:pt x="17240" y="14994"/>
                  </a:cubicBezTo>
                  <a:lnTo>
                    <a:pt x="17240" y="4249"/>
                  </a:lnTo>
                  <a:cubicBezTo>
                    <a:pt x="17223" y="4100"/>
                    <a:pt x="17112" y="4026"/>
                    <a:pt x="17001" y="4026"/>
                  </a:cubicBezTo>
                  <a:close/>
                  <a:moveTo>
                    <a:pt x="24615" y="2477"/>
                  </a:moveTo>
                  <a:cubicBezTo>
                    <a:pt x="24504" y="2477"/>
                    <a:pt x="24392" y="2551"/>
                    <a:pt x="24376" y="2699"/>
                  </a:cubicBezTo>
                  <a:lnTo>
                    <a:pt x="24376" y="16527"/>
                  </a:lnTo>
                  <a:cubicBezTo>
                    <a:pt x="24392" y="16667"/>
                    <a:pt x="24504" y="16737"/>
                    <a:pt x="24615" y="16737"/>
                  </a:cubicBezTo>
                  <a:cubicBezTo>
                    <a:pt x="24726" y="16737"/>
                    <a:pt x="24837" y="16667"/>
                    <a:pt x="24854" y="16527"/>
                  </a:cubicBezTo>
                  <a:lnTo>
                    <a:pt x="24854" y="2699"/>
                  </a:lnTo>
                  <a:cubicBezTo>
                    <a:pt x="24837" y="2551"/>
                    <a:pt x="24726" y="2477"/>
                    <a:pt x="24615" y="2477"/>
                  </a:cubicBezTo>
                  <a:close/>
                  <a:moveTo>
                    <a:pt x="18523" y="2489"/>
                  </a:moveTo>
                  <a:cubicBezTo>
                    <a:pt x="18410" y="2489"/>
                    <a:pt x="18294" y="2559"/>
                    <a:pt x="18278" y="2699"/>
                  </a:cubicBezTo>
                  <a:lnTo>
                    <a:pt x="18278" y="16527"/>
                  </a:lnTo>
                  <a:cubicBezTo>
                    <a:pt x="18294" y="16675"/>
                    <a:pt x="18410" y="16750"/>
                    <a:pt x="18523" y="16750"/>
                  </a:cubicBezTo>
                  <a:cubicBezTo>
                    <a:pt x="18636" y="16750"/>
                    <a:pt x="18748" y="16675"/>
                    <a:pt x="18756" y="16527"/>
                  </a:cubicBezTo>
                  <a:lnTo>
                    <a:pt x="18756" y="2699"/>
                  </a:lnTo>
                  <a:cubicBezTo>
                    <a:pt x="18748" y="2559"/>
                    <a:pt x="18636" y="2489"/>
                    <a:pt x="18523" y="2489"/>
                  </a:cubicBezTo>
                  <a:close/>
                  <a:moveTo>
                    <a:pt x="23088" y="1538"/>
                  </a:moveTo>
                  <a:cubicBezTo>
                    <a:pt x="22975" y="1538"/>
                    <a:pt x="22860" y="1612"/>
                    <a:pt x="22843" y="1760"/>
                  </a:cubicBezTo>
                  <a:lnTo>
                    <a:pt x="22843" y="17483"/>
                  </a:lnTo>
                  <a:cubicBezTo>
                    <a:pt x="22860" y="17623"/>
                    <a:pt x="22975" y="17693"/>
                    <a:pt x="23088" y="17693"/>
                  </a:cubicBezTo>
                  <a:cubicBezTo>
                    <a:pt x="23202" y="17693"/>
                    <a:pt x="23313" y="17623"/>
                    <a:pt x="23321" y="17483"/>
                  </a:cubicBezTo>
                  <a:lnTo>
                    <a:pt x="23321" y="1760"/>
                  </a:lnTo>
                  <a:cubicBezTo>
                    <a:pt x="23313" y="1612"/>
                    <a:pt x="23202" y="1538"/>
                    <a:pt x="23088" y="1538"/>
                  </a:cubicBezTo>
                  <a:close/>
                  <a:moveTo>
                    <a:pt x="20043" y="1538"/>
                  </a:moveTo>
                  <a:cubicBezTo>
                    <a:pt x="19930" y="1538"/>
                    <a:pt x="19819" y="1612"/>
                    <a:pt x="19811" y="1760"/>
                  </a:cubicBezTo>
                  <a:lnTo>
                    <a:pt x="19811" y="17483"/>
                  </a:lnTo>
                  <a:cubicBezTo>
                    <a:pt x="19819" y="17631"/>
                    <a:pt x="19930" y="17705"/>
                    <a:pt x="20043" y="17705"/>
                  </a:cubicBezTo>
                  <a:cubicBezTo>
                    <a:pt x="20157" y="17705"/>
                    <a:pt x="20272" y="17631"/>
                    <a:pt x="20289" y="17483"/>
                  </a:cubicBezTo>
                  <a:lnTo>
                    <a:pt x="20289" y="1760"/>
                  </a:lnTo>
                  <a:cubicBezTo>
                    <a:pt x="20272" y="1612"/>
                    <a:pt x="20157" y="1538"/>
                    <a:pt x="20043" y="1538"/>
                  </a:cubicBezTo>
                  <a:close/>
                  <a:moveTo>
                    <a:pt x="21566" y="1"/>
                  </a:moveTo>
                  <a:cubicBezTo>
                    <a:pt x="21455" y="1"/>
                    <a:pt x="21343" y="71"/>
                    <a:pt x="21327" y="211"/>
                  </a:cubicBezTo>
                  <a:lnTo>
                    <a:pt x="21327" y="19016"/>
                  </a:lnTo>
                  <a:cubicBezTo>
                    <a:pt x="21343" y="19164"/>
                    <a:pt x="21455" y="19238"/>
                    <a:pt x="21566" y="19238"/>
                  </a:cubicBezTo>
                  <a:cubicBezTo>
                    <a:pt x="21677" y="19238"/>
                    <a:pt x="21788" y="19164"/>
                    <a:pt x="21805" y="19016"/>
                  </a:cubicBezTo>
                  <a:lnTo>
                    <a:pt x="21805" y="211"/>
                  </a:lnTo>
                  <a:cubicBezTo>
                    <a:pt x="21788" y="71"/>
                    <a:pt x="21677" y="1"/>
                    <a:pt x="21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0" name="Google Shape;1560;p48"/>
          <p:cNvGrpSpPr/>
          <p:nvPr/>
        </p:nvGrpSpPr>
        <p:grpSpPr>
          <a:xfrm>
            <a:off x="6044762" y="3020260"/>
            <a:ext cx="2069811" cy="1553187"/>
            <a:chOff x="6044762" y="3020260"/>
            <a:chExt cx="2069811" cy="1553187"/>
          </a:xfrm>
        </p:grpSpPr>
        <p:sp>
          <p:nvSpPr>
            <p:cNvPr id="1561" name="Google Shape;1561;p48"/>
            <p:cNvSpPr/>
            <p:nvPr/>
          </p:nvSpPr>
          <p:spPr>
            <a:xfrm>
              <a:off x="6310417" y="3729166"/>
              <a:ext cx="623420" cy="152926"/>
            </a:xfrm>
            <a:custGeom>
              <a:avLst/>
              <a:gdLst/>
              <a:ahLst/>
              <a:cxnLst/>
              <a:rect l="l" t="t" r="r" b="b"/>
              <a:pathLst>
                <a:path w="12609" h="3093" extrusionOk="0">
                  <a:moveTo>
                    <a:pt x="2061" y="1"/>
                  </a:moveTo>
                  <a:cubicBezTo>
                    <a:pt x="693" y="1"/>
                    <a:pt x="1" y="1665"/>
                    <a:pt x="973" y="2638"/>
                  </a:cubicBezTo>
                  <a:cubicBezTo>
                    <a:pt x="1287" y="2952"/>
                    <a:pt x="1672" y="3092"/>
                    <a:pt x="2049" y="3092"/>
                  </a:cubicBezTo>
                  <a:cubicBezTo>
                    <a:pt x="2840" y="3092"/>
                    <a:pt x="3599" y="2476"/>
                    <a:pt x="3610" y="1550"/>
                  </a:cubicBezTo>
                  <a:cubicBezTo>
                    <a:pt x="3610" y="693"/>
                    <a:pt x="2918" y="1"/>
                    <a:pt x="2061" y="1"/>
                  </a:cubicBezTo>
                  <a:close/>
                  <a:moveTo>
                    <a:pt x="6560" y="1"/>
                  </a:moveTo>
                  <a:cubicBezTo>
                    <a:pt x="5192" y="1"/>
                    <a:pt x="4500" y="1665"/>
                    <a:pt x="5472" y="2638"/>
                  </a:cubicBezTo>
                  <a:cubicBezTo>
                    <a:pt x="5786" y="2952"/>
                    <a:pt x="6173" y="3092"/>
                    <a:pt x="6552" y="3092"/>
                  </a:cubicBezTo>
                  <a:cubicBezTo>
                    <a:pt x="7347" y="3092"/>
                    <a:pt x="8109" y="2476"/>
                    <a:pt x="8109" y="1550"/>
                  </a:cubicBezTo>
                  <a:cubicBezTo>
                    <a:pt x="8109" y="693"/>
                    <a:pt x="7417" y="1"/>
                    <a:pt x="6560" y="1"/>
                  </a:cubicBezTo>
                  <a:close/>
                  <a:moveTo>
                    <a:pt x="11076" y="1"/>
                  </a:moveTo>
                  <a:cubicBezTo>
                    <a:pt x="9691" y="1"/>
                    <a:pt x="9016" y="1665"/>
                    <a:pt x="9988" y="2638"/>
                  </a:cubicBezTo>
                  <a:cubicBezTo>
                    <a:pt x="10297" y="2952"/>
                    <a:pt x="10680" y="3092"/>
                    <a:pt x="11057" y="3092"/>
                  </a:cubicBezTo>
                  <a:cubicBezTo>
                    <a:pt x="11846" y="3092"/>
                    <a:pt x="12609" y="2476"/>
                    <a:pt x="12609" y="1550"/>
                  </a:cubicBezTo>
                  <a:cubicBezTo>
                    <a:pt x="12609" y="693"/>
                    <a:pt x="11933" y="1"/>
                    <a:pt x="110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6310417" y="3213382"/>
              <a:ext cx="1292427" cy="152876"/>
            </a:xfrm>
            <a:custGeom>
              <a:avLst/>
              <a:gdLst/>
              <a:ahLst/>
              <a:cxnLst/>
              <a:rect l="l" t="t" r="r" b="b"/>
              <a:pathLst>
                <a:path w="26140" h="3092" extrusionOk="0">
                  <a:moveTo>
                    <a:pt x="2061" y="0"/>
                  </a:moveTo>
                  <a:cubicBezTo>
                    <a:pt x="693" y="0"/>
                    <a:pt x="1" y="1665"/>
                    <a:pt x="973" y="2637"/>
                  </a:cubicBezTo>
                  <a:cubicBezTo>
                    <a:pt x="1287" y="2951"/>
                    <a:pt x="1674" y="3092"/>
                    <a:pt x="2053" y="3092"/>
                  </a:cubicBezTo>
                  <a:cubicBezTo>
                    <a:pt x="2847" y="3092"/>
                    <a:pt x="3610" y="2475"/>
                    <a:pt x="3610" y="1549"/>
                  </a:cubicBezTo>
                  <a:cubicBezTo>
                    <a:pt x="3610" y="692"/>
                    <a:pt x="2918" y="0"/>
                    <a:pt x="2061" y="0"/>
                  </a:cubicBezTo>
                  <a:close/>
                  <a:moveTo>
                    <a:pt x="6560" y="0"/>
                  </a:moveTo>
                  <a:cubicBezTo>
                    <a:pt x="5192" y="0"/>
                    <a:pt x="4500" y="1665"/>
                    <a:pt x="5472" y="2637"/>
                  </a:cubicBezTo>
                  <a:cubicBezTo>
                    <a:pt x="5786" y="2951"/>
                    <a:pt x="6173" y="3092"/>
                    <a:pt x="6552" y="3092"/>
                  </a:cubicBezTo>
                  <a:cubicBezTo>
                    <a:pt x="7347" y="3092"/>
                    <a:pt x="8109" y="2475"/>
                    <a:pt x="8109" y="1549"/>
                  </a:cubicBezTo>
                  <a:cubicBezTo>
                    <a:pt x="8109" y="692"/>
                    <a:pt x="7417" y="0"/>
                    <a:pt x="6560" y="0"/>
                  </a:cubicBezTo>
                  <a:close/>
                  <a:moveTo>
                    <a:pt x="11076" y="0"/>
                  </a:moveTo>
                  <a:cubicBezTo>
                    <a:pt x="9691" y="0"/>
                    <a:pt x="9016" y="1665"/>
                    <a:pt x="9988" y="2637"/>
                  </a:cubicBezTo>
                  <a:cubicBezTo>
                    <a:pt x="10302" y="2951"/>
                    <a:pt x="10687" y="3092"/>
                    <a:pt x="11064" y="3092"/>
                  </a:cubicBezTo>
                  <a:cubicBezTo>
                    <a:pt x="11853" y="3092"/>
                    <a:pt x="12609" y="2475"/>
                    <a:pt x="12609" y="1549"/>
                  </a:cubicBezTo>
                  <a:cubicBezTo>
                    <a:pt x="12609" y="692"/>
                    <a:pt x="11933" y="0"/>
                    <a:pt x="11076" y="0"/>
                  </a:cubicBezTo>
                  <a:close/>
                  <a:moveTo>
                    <a:pt x="15575" y="0"/>
                  </a:moveTo>
                  <a:cubicBezTo>
                    <a:pt x="14207" y="0"/>
                    <a:pt x="13515" y="1665"/>
                    <a:pt x="14487" y="2637"/>
                  </a:cubicBezTo>
                  <a:cubicBezTo>
                    <a:pt x="14802" y="2951"/>
                    <a:pt x="15188" y="3092"/>
                    <a:pt x="15567" y="3092"/>
                  </a:cubicBezTo>
                  <a:cubicBezTo>
                    <a:pt x="16362" y="3092"/>
                    <a:pt x="17124" y="2475"/>
                    <a:pt x="17124" y="1549"/>
                  </a:cubicBezTo>
                  <a:cubicBezTo>
                    <a:pt x="17124" y="692"/>
                    <a:pt x="16432" y="0"/>
                    <a:pt x="15592" y="0"/>
                  </a:cubicBezTo>
                  <a:close/>
                  <a:moveTo>
                    <a:pt x="20091" y="0"/>
                  </a:moveTo>
                  <a:cubicBezTo>
                    <a:pt x="18707" y="0"/>
                    <a:pt x="18031" y="1665"/>
                    <a:pt x="19003" y="2637"/>
                  </a:cubicBezTo>
                  <a:cubicBezTo>
                    <a:pt x="19317" y="2951"/>
                    <a:pt x="19702" y="3092"/>
                    <a:pt x="20079" y="3092"/>
                  </a:cubicBezTo>
                  <a:cubicBezTo>
                    <a:pt x="20869" y="3092"/>
                    <a:pt x="21624" y="2475"/>
                    <a:pt x="21624" y="1549"/>
                  </a:cubicBezTo>
                  <a:cubicBezTo>
                    <a:pt x="21624" y="692"/>
                    <a:pt x="20948" y="0"/>
                    <a:pt x="20091" y="0"/>
                  </a:cubicBezTo>
                  <a:close/>
                  <a:moveTo>
                    <a:pt x="24590" y="0"/>
                  </a:moveTo>
                  <a:cubicBezTo>
                    <a:pt x="23222" y="0"/>
                    <a:pt x="22530" y="1665"/>
                    <a:pt x="23503" y="2637"/>
                  </a:cubicBezTo>
                  <a:cubicBezTo>
                    <a:pt x="23817" y="2951"/>
                    <a:pt x="24203" y="3092"/>
                    <a:pt x="24582" y="3092"/>
                  </a:cubicBezTo>
                  <a:cubicBezTo>
                    <a:pt x="25377" y="3092"/>
                    <a:pt x="26140" y="2475"/>
                    <a:pt x="26140" y="1549"/>
                  </a:cubicBezTo>
                  <a:cubicBezTo>
                    <a:pt x="26140" y="692"/>
                    <a:pt x="25447" y="0"/>
                    <a:pt x="245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6310417" y="4022509"/>
              <a:ext cx="1069145" cy="152926"/>
            </a:xfrm>
            <a:custGeom>
              <a:avLst/>
              <a:gdLst/>
              <a:ahLst/>
              <a:cxnLst/>
              <a:rect l="l" t="t" r="r" b="b"/>
              <a:pathLst>
                <a:path w="21624" h="3093" extrusionOk="0">
                  <a:moveTo>
                    <a:pt x="2061" y="1"/>
                  </a:moveTo>
                  <a:cubicBezTo>
                    <a:pt x="693" y="1"/>
                    <a:pt x="1" y="1665"/>
                    <a:pt x="973" y="2638"/>
                  </a:cubicBezTo>
                  <a:cubicBezTo>
                    <a:pt x="1287" y="2952"/>
                    <a:pt x="1674" y="3092"/>
                    <a:pt x="2053" y="3092"/>
                  </a:cubicBezTo>
                  <a:cubicBezTo>
                    <a:pt x="2847" y="3092"/>
                    <a:pt x="3610" y="2476"/>
                    <a:pt x="3610" y="1550"/>
                  </a:cubicBezTo>
                  <a:cubicBezTo>
                    <a:pt x="3610" y="693"/>
                    <a:pt x="2918" y="1"/>
                    <a:pt x="2061" y="1"/>
                  </a:cubicBezTo>
                  <a:close/>
                  <a:moveTo>
                    <a:pt x="6560" y="1"/>
                  </a:moveTo>
                  <a:cubicBezTo>
                    <a:pt x="5192" y="1"/>
                    <a:pt x="4500" y="1665"/>
                    <a:pt x="5472" y="2638"/>
                  </a:cubicBezTo>
                  <a:cubicBezTo>
                    <a:pt x="5786" y="2952"/>
                    <a:pt x="6173" y="3092"/>
                    <a:pt x="6552" y="3092"/>
                  </a:cubicBezTo>
                  <a:cubicBezTo>
                    <a:pt x="7347" y="3092"/>
                    <a:pt x="8109" y="2476"/>
                    <a:pt x="8109" y="1550"/>
                  </a:cubicBezTo>
                  <a:cubicBezTo>
                    <a:pt x="8109" y="693"/>
                    <a:pt x="7417" y="1"/>
                    <a:pt x="6560" y="1"/>
                  </a:cubicBezTo>
                  <a:close/>
                  <a:moveTo>
                    <a:pt x="11076" y="1"/>
                  </a:moveTo>
                  <a:cubicBezTo>
                    <a:pt x="9691" y="1"/>
                    <a:pt x="9016" y="1665"/>
                    <a:pt x="9988" y="2638"/>
                  </a:cubicBezTo>
                  <a:cubicBezTo>
                    <a:pt x="10302" y="2952"/>
                    <a:pt x="10687" y="3092"/>
                    <a:pt x="11064" y="3092"/>
                  </a:cubicBezTo>
                  <a:cubicBezTo>
                    <a:pt x="11853" y="3092"/>
                    <a:pt x="12609" y="2476"/>
                    <a:pt x="12609" y="1550"/>
                  </a:cubicBezTo>
                  <a:cubicBezTo>
                    <a:pt x="12609" y="693"/>
                    <a:pt x="11933" y="1"/>
                    <a:pt x="11076" y="1"/>
                  </a:cubicBezTo>
                  <a:close/>
                  <a:moveTo>
                    <a:pt x="15575" y="1"/>
                  </a:moveTo>
                  <a:cubicBezTo>
                    <a:pt x="14207" y="1"/>
                    <a:pt x="13515" y="1665"/>
                    <a:pt x="14487" y="2638"/>
                  </a:cubicBezTo>
                  <a:cubicBezTo>
                    <a:pt x="14802" y="2952"/>
                    <a:pt x="15188" y="3092"/>
                    <a:pt x="15567" y="3092"/>
                  </a:cubicBezTo>
                  <a:cubicBezTo>
                    <a:pt x="16362" y="3092"/>
                    <a:pt x="17124" y="2476"/>
                    <a:pt x="17124" y="1550"/>
                  </a:cubicBezTo>
                  <a:cubicBezTo>
                    <a:pt x="17124" y="693"/>
                    <a:pt x="16432" y="1"/>
                    <a:pt x="15592" y="1"/>
                  </a:cubicBezTo>
                  <a:close/>
                  <a:moveTo>
                    <a:pt x="20091" y="1"/>
                  </a:moveTo>
                  <a:cubicBezTo>
                    <a:pt x="18707" y="1"/>
                    <a:pt x="18031" y="1665"/>
                    <a:pt x="19003" y="2638"/>
                  </a:cubicBezTo>
                  <a:cubicBezTo>
                    <a:pt x="19317" y="2952"/>
                    <a:pt x="19702" y="3092"/>
                    <a:pt x="20079" y="3092"/>
                  </a:cubicBezTo>
                  <a:cubicBezTo>
                    <a:pt x="20869" y="3092"/>
                    <a:pt x="21624" y="2476"/>
                    <a:pt x="21624" y="1550"/>
                  </a:cubicBezTo>
                  <a:cubicBezTo>
                    <a:pt x="21624" y="693"/>
                    <a:pt x="20948" y="1"/>
                    <a:pt x="20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6310417" y="3471670"/>
              <a:ext cx="1784627" cy="152876"/>
            </a:xfrm>
            <a:custGeom>
              <a:avLst/>
              <a:gdLst/>
              <a:ahLst/>
              <a:cxnLst/>
              <a:rect l="l" t="t" r="r" b="b"/>
              <a:pathLst>
                <a:path w="36095" h="3092" extrusionOk="0">
                  <a:moveTo>
                    <a:pt x="2061" y="1"/>
                  </a:moveTo>
                  <a:cubicBezTo>
                    <a:pt x="693" y="1"/>
                    <a:pt x="1" y="1649"/>
                    <a:pt x="973" y="2638"/>
                  </a:cubicBezTo>
                  <a:cubicBezTo>
                    <a:pt x="1286" y="2951"/>
                    <a:pt x="1670" y="3092"/>
                    <a:pt x="2047" y="3092"/>
                  </a:cubicBezTo>
                  <a:cubicBezTo>
                    <a:pt x="2839" y="3092"/>
                    <a:pt x="3599" y="2471"/>
                    <a:pt x="3610" y="1533"/>
                  </a:cubicBezTo>
                  <a:cubicBezTo>
                    <a:pt x="3610" y="693"/>
                    <a:pt x="2918" y="1"/>
                    <a:pt x="2061" y="1"/>
                  </a:cubicBezTo>
                  <a:close/>
                  <a:moveTo>
                    <a:pt x="6692" y="1"/>
                  </a:moveTo>
                  <a:cubicBezTo>
                    <a:pt x="5324" y="1"/>
                    <a:pt x="4632" y="1665"/>
                    <a:pt x="5604" y="2638"/>
                  </a:cubicBezTo>
                  <a:cubicBezTo>
                    <a:pt x="5918" y="2951"/>
                    <a:pt x="6303" y="3092"/>
                    <a:pt x="6682" y="3092"/>
                  </a:cubicBezTo>
                  <a:cubicBezTo>
                    <a:pt x="7477" y="3092"/>
                    <a:pt x="8241" y="2471"/>
                    <a:pt x="8241" y="1533"/>
                  </a:cubicBezTo>
                  <a:cubicBezTo>
                    <a:pt x="8241" y="693"/>
                    <a:pt x="7549" y="1"/>
                    <a:pt x="6708" y="1"/>
                  </a:cubicBezTo>
                  <a:close/>
                  <a:moveTo>
                    <a:pt x="11340" y="1"/>
                  </a:moveTo>
                  <a:cubicBezTo>
                    <a:pt x="9955" y="1"/>
                    <a:pt x="9263" y="1649"/>
                    <a:pt x="10235" y="2638"/>
                  </a:cubicBezTo>
                  <a:cubicBezTo>
                    <a:pt x="10549" y="2951"/>
                    <a:pt x="10934" y="3092"/>
                    <a:pt x="11313" y="3092"/>
                  </a:cubicBezTo>
                  <a:cubicBezTo>
                    <a:pt x="12108" y="3092"/>
                    <a:pt x="12872" y="2471"/>
                    <a:pt x="12872" y="1533"/>
                  </a:cubicBezTo>
                  <a:cubicBezTo>
                    <a:pt x="12872" y="693"/>
                    <a:pt x="12197" y="1"/>
                    <a:pt x="11340" y="1"/>
                  </a:cubicBezTo>
                  <a:close/>
                  <a:moveTo>
                    <a:pt x="15971" y="1"/>
                  </a:moveTo>
                  <a:cubicBezTo>
                    <a:pt x="14603" y="1"/>
                    <a:pt x="13911" y="1665"/>
                    <a:pt x="14883" y="2638"/>
                  </a:cubicBezTo>
                  <a:cubicBezTo>
                    <a:pt x="15197" y="2951"/>
                    <a:pt x="15582" y="3092"/>
                    <a:pt x="15961" y="3092"/>
                  </a:cubicBezTo>
                  <a:cubicBezTo>
                    <a:pt x="16756" y="3092"/>
                    <a:pt x="17520" y="2471"/>
                    <a:pt x="17520" y="1533"/>
                  </a:cubicBezTo>
                  <a:cubicBezTo>
                    <a:pt x="17520" y="693"/>
                    <a:pt x="16844" y="1"/>
                    <a:pt x="16004" y="1"/>
                  </a:cubicBezTo>
                  <a:close/>
                  <a:moveTo>
                    <a:pt x="20618" y="1"/>
                  </a:moveTo>
                  <a:cubicBezTo>
                    <a:pt x="19251" y="1"/>
                    <a:pt x="18558" y="1649"/>
                    <a:pt x="19531" y="2638"/>
                  </a:cubicBezTo>
                  <a:cubicBezTo>
                    <a:pt x="19844" y="2951"/>
                    <a:pt x="20230" y="3092"/>
                    <a:pt x="20608" y="3092"/>
                  </a:cubicBezTo>
                  <a:cubicBezTo>
                    <a:pt x="21404" y="3092"/>
                    <a:pt x="22168" y="2471"/>
                    <a:pt x="22168" y="1533"/>
                  </a:cubicBezTo>
                  <a:cubicBezTo>
                    <a:pt x="22168" y="693"/>
                    <a:pt x="21475" y="1"/>
                    <a:pt x="20635" y="1"/>
                  </a:cubicBezTo>
                  <a:close/>
                  <a:moveTo>
                    <a:pt x="25266" y="1"/>
                  </a:moveTo>
                  <a:cubicBezTo>
                    <a:pt x="23882" y="1"/>
                    <a:pt x="23206" y="1665"/>
                    <a:pt x="24178" y="2638"/>
                  </a:cubicBezTo>
                  <a:cubicBezTo>
                    <a:pt x="24492" y="2951"/>
                    <a:pt x="24876" y="3092"/>
                    <a:pt x="25252" y="3092"/>
                  </a:cubicBezTo>
                  <a:cubicBezTo>
                    <a:pt x="26042" y="3092"/>
                    <a:pt x="26799" y="2471"/>
                    <a:pt x="26799" y="1533"/>
                  </a:cubicBezTo>
                  <a:cubicBezTo>
                    <a:pt x="26799" y="693"/>
                    <a:pt x="26123" y="1"/>
                    <a:pt x="25266" y="1"/>
                  </a:cubicBezTo>
                  <a:close/>
                  <a:moveTo>
                    <a:pt x="29897" y="1"/>
                  </a:moveTo>
                  <a:cubicBezTo>
                    <a:pt x="28529" y="1"/>
                    <a:pt x="27837" y="1649"/>
                    <a:pt x="28810" y="2638"/>
                  </a:cubicBezTo>
                  <a:cubicBezTo>
                    <a:pt x="29123" y="2951"/>
                    <a:pt x="29509" y="3092"/>
                    <a:pt x="29887" y="3092"/>
                  </a:cubicBezTo>
                  <a:cubicBezTo>
                    <a:pt x="30682" y="3092"/>
                    <a:pt x="31447" y="2471"/>
                    <a:pt x="31447" y="1533"/>
                  </a:cubicBezTo>
                  <a:cubicBezTo>
                    <a:pt x="31447" y="693"/>
                    <a:pt x="30771" y="1"/>
                    <a:pt x="29914" y="1"/>
                  </a:cubicBezTo>
                  <a:close/>
                  <a:moveTo>
                    <a:pt x="34545" y="1"/>
                  </a:moveTo>
                  <a:cubicBezTo>
                    <a:pt x="33177" y="1"/>
                    <a:pt x="32485" y="1665"/>
                    <a:pt x="33457" y="2638"/>
                  </a:cubicBezTo>
                  <a:cubicBezTo>
                    <a:pt x="33771" y="2951"/>
                    <a:pt x="34156" y="3092"/>
                    <a:pt x="34535" y="3092"/>
                  </a:cubicBezTo>
                  <a:cubicBezTo>
                    <a:pt x="35330" y="3092"/>
                    <a:pt x="36094" y="2471"/>
                    <a:pt x="36094" y="1533"/>
                  </a:cubicBezTo>
                  <a:cubicBezTo>
                    <a:pt x="36094" y="693"/>
                    <a:pt x="35402" y="1"/>
                    <a:pt x="34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6044762" y="4338693"/>
              <a:ext cx="2069811" cy="7367"/>
            </a:xfrm>
            <a:custGeom>
              <a:avLst/>
              <a:gdLst/>
              <a:ahLst/>
              <a:cxnLst/>
              <a:rect l="l" t="t" r="r" b="b"/>
              <a:pathLst>
                <a:path w="41863" h="149" extrusionOk="0">
                  <a:moveTo>
                    <a:pt x="1" y="1"/>
                  </a:moveTo>
                  <a:lnTo>
                    <a:pt x="1" y="149"/>
                  </a:lnTo>
                  <a:lnTo>
                    <a:pt x="41863" y="149"/>
                  </a:lnTo>
                  <a:lnTo>
                    <a:pt x="418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6129507" y="3020260"/>
              <a:ext cx="8207" cy="1426861"/>
            </a:xfrm>
            <a:custGeom>
              <a:avLst/>
              <a:gdLst/>
              <a:ahLst/>
              <a:cxnLst/>
              <a:rect l="l" t="t" r="r" b="b"/>
              <a:pathLst>
                <a:path w="166" h="28859" extrusionOk="0">
                  <a:moveTo>
                    <a:pt x="1" y="0"/>
                  </a:moveTo>
                  <a:lnTo>
                    <a:pt x="1" y="28859"/>
                  </a:lnTo>
                  <a:lnTo>
                    <a:pt x="166" y="28859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6349526" y="4505759"/>
              <a:ext cx="44894" cy="67687"/>
            </a:xfrm>
            <a:custGeom>
              <a:avLst/>
              <a:gdLst/>
              <a:ahLst/>
              <a:cxnLst/>
              <a:rect l="l" t="t" r="r" b="b"/>
              <a:pathLst>
                <a:path w="908" h="1369" extrusionOk="0">
                  <a:moveTo>
                    <a:pt x="462" y="132"/>
                  </a:moveTo>
                  <a:cubicBezTo>
                    <a:pt x="545" y="132"/>
                    <a:pt x="627" y="181"/>
                    <a:pt x="660" y="280"/>
                  </a:cubicBezTo>
                  <a:cubicBezTo>
                    <a:pt x="709" y="363"/>
                    <a:pt x="742" y="495"/>
                    <a:pt x="742" y="676"/>
                  </a:cubicBezTo>
                  <a:cubicBezTo>
                    <a:pt x="742" y="857"/>
                    <a:pt x="709" y="1006"/>
                    <a:pt x="660" y="1088"/>
                  </a:cubicBezTo>
                  <a:cubicBezTo>
                    <a:pt x="627" y="1187"/>
                    <a:pt x="545" y="1220"/>
                    <a:pt x="462" y="1220"/>
                  </a:cubicBezTo>
                  <a:cubicBezTo>
                    <a:pt x="363" y="1220"/>
                    <a:pt x="297" y="1187"/>
                    <a:pt x="248" y="1088"/>
                  </a:cubicBezTo>
                  <a:cubicBezTo>
                    <a:pt x="198" y="1006"/>
                    <a:pt x="182" y="857"/>
                    <a:pt x="182" y="676"/>
                  </a:cubicBezTo>
                  <a:cubicBezTo>
                    <a:pt x="182" y="495"/>
                    <a:pt x="198" y="363"/>
                    <a:pt x="248" y="280"/>
                  </a:cubicBezTo>
                  <a:cubicBezTo>
                    <a:pt x="297" y="181"/>
                    <a:pt x="363" y="132"/>
                    <a:pt x="462" y="132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50"/>
                    <a:pt x="116" y="181"/>
                  </a:cubicBezTo>
                  <a:cubicBezTo>
                    <a:pt x="34" y="297"/>
                    <a:pt x="1" y="462"/>
                    <a:pt x="1" y="676"/>
                  </a:cubicBezTo>
                  <a:cubicBezTo>
                    <a:pt x="1" y="907"/>
                    <a:pt x="34" y="1071"/>
                    <a:pt x="116" y="1187"/>
                  </a:cubicBezTo>
                  <a:cubicBezTo>
                    <a:pt x="198" y="1319"/>
                    <a:pt x="314" y="1368"/>
                    <a:pt x="462" y="1368"/>
                  </a:cubicBezTo>
                  <a:cubicBezTo>
                    <a:pt x="610" y="1368"/>
                    <a:pt x="726" y="1319"/>
                    <a:pt x="792" y="1187"/>
                  </a:cubicBezTo>
                  <a:cubicBezTo>
                    <a:pt x="874" y="1071"/>
                    <a:pt x="907" y="907"/>
                    <a:pt x="907" y="676"/>
                  </a:cubicBezTo>
                  <a:cubicBezTo>
                    <a:pt x="907" y="462"/>
                    <a:pt x="874" y="297"/>
                    <a:pt x="792" y="181"/>
                  </a:cubicBezTo>
                  <a:cubicBezTo>
                    <a:pt x="726" y="50"/>
                    <a:pt x="610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6410637" y="4506551"/>
              <a:ext cx="39158" cy="66055"/>
            </a:xfrm>
            <a:custGeom>
              <a:avLst/>
              <a:gdLst/>
              <a:ahLst/>
              <a:cxnLst/>
              <a:rect l="l" t="t" r="r" b="b"/>
              <a:pathLst>
                <a:path w="792" h="1336" extrusionOk="0">
                  <a:moveTo>
                    <a:pt x="314" y="1"/>
                  </a:moveTo>
                  <a:lnTo>
                    <a:pt x="1" y="67"/>
                  </a:lnTo>
                  <a:lnTo>
                    <a:pt x="1" y="231"/>
                  </a:lnTo>
                  <a:lnTo>
                    <a:pt x="314" y="165"/>
                  </a:lnTo>
                  <a:lnTo>
                    <a:pt x="314" y="1171"/>
                  </a:lnTo>
                  <a:lnTo>
                    <a:pt x="17" y="1171"/>
                  </a:lnTo>
                  <a:lnTo>
                    <a:pt x="17" y="1336"/>
                  </a:lnTo>
                  <a:lnTo>
                    <a:pt x="792" y="1336"/>
                  </a:lnTo>
                  <a:lnTo>
                    <a:pt x="792" y="1171"/>
                  </a:lnTo>
                  <a:lnTo>
                    <a:pt x="495" y="1171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6828673" y="4505759"/>
              <a:ext cx="45685" cy="67687"/>
            </a:xfrm>
            <a:custGeom>
              <a:avLst/>
              <a:gdLst/>
              <a:ahLst/>
              <a:cxnLst/>
              <a:rect l="l" t="t" r="r" b="b"/>
              <a:pathLst>
                <a:path w="924" h="1369" extrusionOk="0">
                  <a:moveTo>
                    <a:pt x="462" y="132"/>
                  </a:moveTo>
                  <a:cubicBezTo>
                    <a:pt x="561" y="132"/>
                    <a:pt x="627" y="181"/>
                    <a:pt x="676" y="280"/>
                  </a:cubicBezTo>
                  <a:cubicBezTo>
                    <a:pt x="726" y="363"/>
                    <a:pt x="742" y="495"/>
                    <a:pt x="742" y="676"/>
                  </a:cubicBezTo>
                  <a:cubicBezTo>
                    <a:pt x="742" y="857"/>
                    <a:pt x="726" y="1006"/>
                    <a:pt x="676" y="1088"/>
                  </a:cubicBezTo>
                  <a:cubicBezTo>
                    <a:pt x="627" y="1187"/>
                    <a:pt x="561" y="1220"/>
                    <a:pt x="462" y="1220"/>
                  </a:cubicBezTo>
                  <a:cubicBezTo>
                    <a:pt x="380" y="1220"/>
                    <a:pt x="297" y="1187"/>
                    <a:pt x="248" y="1088"/>
                  </a:cubicBezTo>
                  <a:cubicBezTo>
                    <a:pt x="215" y="1006"/>
                    <a:pt x="182" y="857"/>
                    <a:pt x="182" y="676"/>
                  </a:cubicBezTo>
                  <a:cubicBezTo>
                    <a:pt x="182" y="495"/>
                    <a:pt x="215" y="363"/>
                    <a:pt x="248" y="280"/>
                  </a:cubicBezTo>
                  <a:cubicBezTo>
                    <a:pt x="297" y="181"/>
                    <a:pt x="380" y="132"/>
                    <a:pt x="462" y="132"/>
                  </a:cubicBezTo>
                  <a:close/>
                  <a:moveTo>
                    <a:pt x="462" y="0"/>
                  </a:moveTo>
                  <a:cubicBezTo>
                    <a:pt x="314" y="0"/>
                    <a:pt x="198" y="50"/>
                    <a:pt x="116" y="181"/>
                  </a:cubicBezTo>
                  <a:cubicBezTo>
                    <a:pt x="50" y="297"/>
                    <a:pt x="1" y="462"/>
                    <a:pt x="1" y="676"/>
                  </a:cubicBezTo>
                  <a:cubicBezTo>
                    <a:pt x="1" y="907"/>
                    <a:pt x="50" y="1071"/>
                    <a:pt x="116" y="1187"/>
                  </a:cubicBezTo>
                  <a:cubicBezTo>
                    <a:pt x="198" y="1319"/>
                    <a:pt x="314" y="1368"/>
                    <a:pt x="462" y="1368"/>
                  </a:cubicBezTo>
                  <a:cubicBezTo>
                    <a:pt x="610" y="1368"/>
                    <a:pt x="726" y="1319"/>
                    <a:pt x="808" y="1187"/>
                  </a:cubicBezTo>
                  <a:cubicBezTo>
                    <a:pt x="874" y="1071"/>
                    <a:pt x="924" y="907"/>
                    <a:pt x="924" y="676"/>
                  </a:cubicBezTo>
                  <a:cubicBezTo>
                    <a:pt x="924" y="462"/>
                    <a:pt x="874" y="297"/>
                    <a:pt x="808" y="181"/>
                  </a:cubicBezTo>
                  <a:cubicBezTo>
                    <a:pt x="726" y="50"/>
                    <a:pt x="610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6886521" y="4505759"/>
              <a:ext cx="41631" cy="66846"/>
            </a:xfrm>
            <a:custGeom>
              <a:avLst/>
              <a:gdLst/>
              <a:ahLst/>
              <a:cxnLst/>
              <a:rect l="l" t="t" r="r" b="b"/>
              <a:pathLst>
                <a:path w="842" h="1352" extrusionOk="0">
                  <a:moveTo>
                    <a:pt x="380" y="0"/>
                  </a:moveTo>
                  <a:cubicBezTo>
                    <a:pt x="330" y="0"/>
                    <a:pt x="281" y="0"/>
                    <a:pt x="215" y="17"/>
                  </a:cubicBezTo>
                  <a:cubicBezTo>
                    <a:pt x="149" y="33"/>
                    <a:pt x="83" y="50"/>
                    <a:pt x="17" y="83"/>
                  </a:cubicBezTo>
                  <a:lnTo>
                    <a:pt x="17" y="264"/>
                  </a:lnTo>
                  <a:cubicBezTo>
                    <a:pt x="83" y="231"/>
                    <a:pt x="149" y="198"/>
                    <a:pt x="215" y="181"/>
                  </a:cubicBezTo>
                  <a:cubicBezTo>
                    <a:pt x="281" y="165"/>
                    <a:pt x="330" y="149"/>
                    <a:pt x="396" y="149"/>
                  </a:cubicBezTo>
                  <a:cubicBezTo>
                    <a:pt x="462" y="149"/>
                    <a:pt x="528" y="165"/>
                    <a:pt x="578" y="214"/>
                  </a:cubicBezTo>
                  <a:cubicBezTo>
                    <a:pt x="627" y="264"/>
                    <a:pt x="660" y="313"/>
                    <a:pt x="660" y="379"/>
                  </a:cubicBezTo>
                  <a:cubicBezTo>
                    <a:pt x="660" y="429"/>
                    <a:pt x="643" y="478"/>
                    <a:pt x="627" y="511"/>
                  </a:cubicBezTo>
                  <a:cubicBezTo>
                    <a:pt x="594" y="561"/>
                    <a:pt x="561" y="610"/>
                    <a:pt x="495" y="676"/>
                  </a:cubicBezTo>
                  <a:cubicBezTo>
                    <a:pt x="479" y="709"/>
                    <a:pt x="396" y="791"/>
                    <a:pt x="281" y="907"/>
                  </a:cubicBezTo>
                  <a:cubicBezTo>
                    <a:pt x="166" y="1022"/>
                    <a:pt x="67" y="1121"/>
                    <a:pt x="1" y="1187"/>
                  </a:cubicBezTo>
                  <a:lnTo>
                    <a:pt x="1" y="1352"/>
                  </a:lnTo>
                  <a:lnTo>
                    <a:pt x="841" y="1352"/>
                  </a:lnTo>
                  <a:lnTo>
                    <a:pt x="841" y="1187"/>
                  </a:lnTo>
                  <a:lnTo>
                    <a:pt x="215" y="1187"/>
                  </a:lnTo>
                  <a:cubicBezTo>
                    <a:pt x="363" y="1038"/>
                    <a:pt x="479" y="940"/>
                    <a:pt x="561" y="857"/>
                  </a:cubicBezTo>
                  <a:cubicBezTo>
                    <a:pt x="627" y="775"/>
                    <a:pt x="676" y="725"/>
                    <a:pt x="693" y="709"/>
                  </a:cubicBezTo>
                  <a:cubicBezTo>
                    <a:pt x="742" y="643"/>
                    <a:pt x="792" y="577"/>
                    <a:pt x="808" y="528"/>
                  </a:cubicBezTo>
                  <a:cubicBezTo>
                    <a:pt x="825" y="478"/>
                    <a:pt x="841" y="429"/>
                    <a:pt x="841" y="379"/>
                  </a:cubicBezTo>
                  <a:cubicBezTo>
                    <a:pt x="841" y="264"/>
                    <a:pt x="792" y="165"/>
                    <a:pt x="709" y="99"/>
                  </a:cubicBezTo>
                  <a:cubicBezTo>
                    <a:pt x="627" y="33"/>
                    <a:pt x="528" y="0"/>
                    <a:pt x="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7308612" y="4505759"/>
              <a:ext cx="44894" cy="67687"/>
            </a:xfrm>
            <a:custGeom>
              <a:avLst/>
              <a:gdLst/>
              <a:ahLst/>
              <a:cxnLst/>
              <a:rect l="l" t="t" r="r" b="b"/>
              <a:pathLst>
                <a:path w="908" h="1369" extrusionOk="0">
                  <a:moveTo>
                    <a:pt x="446" y="132"/>
                  </a:moveTo>
                  <a:cubicBezTo>
                    <a:pt x="545" y="132"/>
                    <a:pt x="611" y="181"/>
                    <a:pt x="660" y="280"/>
                  </a:cubicBezTo>
                  <a:cubicBezTo>
                    <a:pt x="710" y="363"/>
                    <a:pt x="726" y="495"/>
                    <a:pt x="726" y="676"/>
                  </a:cubicBezTo>
                  <a:cubicBezTo>
                    <a:pt x="726" y="857"/>
                    <a:pt x="710" y="1006"/>
                    <a:pt x="660" y="1088"/>
                  </a:cubicBezTo>
                  <a:cubicBezTo>
                    <a:pt x="611" y="1187"/>
                    <a:pt x="545" y="1220"/>
                    <a:pt x="446" y="1220"/>
                  </a:cubicBezTo>
                  <a:cubicBezTo>
                    <a:pt x="364" y="1220"/>
                    <a:pt x="298" y="1187"/>
                    <a:pt x="248" y="1088"/>
                  </a:cubicBezTo>
                  <a:cubicBezTo>
                    <a:pt x="199" y="1006"/>
                    <a:pt x="182" y="857"/>
                    <a:pt x="182" y="676"/>
                  </a:cubicBezTo>
                  <a:cubicBezTo>
                    <a:pt x="182" y="495"/>
                    <a:pt x="199" y="363"/>
                    <a:pt x="248" y="280"/>
                  </a:cubicBezTo>
                  <a:cubicBezTo>
                    <a:pt x="298" y="181"/>
                    <a:pt x="364" y="132"/>
                    <a:pt x="446" y="132"/>
                  </a:cubicBezTo>
                  <a:close/>
                  <a:moveTo>
                    <a:pt x="446" y="0"/>
                  </a:moveTo>
                  <a:cubicBezTo>
                    <a:pt x="298" y="0"/>
                    <a:pt x="199" y="50"/>
                    <a:pt x="116" y="181"/>
                  </a:cubicBezTo>
                  <a:cubicBezTo>
                    <a:pt x="34" y="297"/>
                    <a:pt x="1" y="462"/>
                    <a:pt x="1" y="676"/>
                  </a:cubicBezTo>
                  <a:cubicBezTo>
                    <a:pt x="1" y="907"/>
                    <a:pt x="34" y="1071"/>
                    <a:pt x="116" y="1187"/>
                  </a:cubicBezTo>
                  <a:cubicBezTo>
                    <a:pt x="199" y="1319"/>
                    <a:pt x="298" y="1368"/>
                    <a:pt x="446" y="1368"/>
                  </a:cubicBezTo>
                  <a:cubicBezTo>
                    <a:pt x="594" y="1368"/>
                    <a:pt x="710" y="1319"/>
                    <a:pt x="792" y="1187"/>
                  </a:cubicBezTo>
                  <a:cubicBezTo>
                    <a:pt x="874" y="1071"/>
                    <a:pt x="907" y="907"/>
                    <a:pt x="907" y="676"/>
                  </a:cubicBezTo>
                  <a:cubicBezTo>
                    <a:pt x="907" y="462"/>
                    <a:pt x="874" y="297"/>
                    <a:pt x="792" y="181"/>
                  </a:cubicBezTo>
                  <a:cubicBezTo>
                    <a:pt x="710" y="50"/>
                    <a:pt x="594" y="0"/>
                    <a:pt x="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7366509" y="4505759"/>
              <a:ext cx="43213" cy="67687"/>
            </a:xfrm>
            <a:custGeom>
              <a:avLst/>
              <a:gdLst/>
              <a:ahLst/>
              <a:cxnLst/>
              <a:rect l="l" t="t" r="r" b="b"/>
              <a:pathLst>
                <a:path w="874" h="1369" extrusionOk="0">
                  <a:moveTo>
                    <a:pt x="396" y="0"/>
                  </a:moveTo>
                  <a:cubicBezTo>
                    <a:pt x="346" y="0"/>
                    <a:pt x="280" y="0"/>
                    <a:pt x="231" y="17"/>
                  </a:cubicBezTo>
                  <a:cubicBezTo>
                    <a:pt x="165" y="17"/>
                    <a:pt x="99" y="33"/>
                    <a:pt x="33" y="50"/>
                  </a:cubicBezTo>
                  <a:lnTo>
                    <a:pt x="33" y="214"/>
                  </a:lnTo>
                  <a:cubicBezTo>
                    <a:pt x="99" y="198"/>
                    <a:pt x="165" y="181"/>
                    <a:pt x="231" y="165"/>
                  </a:cubicBezTo>
                  <a:cubicBezTo>
                    <a:pt x="280" y="149"/>
                    <a:pt x="330" y="149"/>
                    <a:pt x="379" y="149"/>
                  </a:cubicBezTo>
                  <a:cubicBezTo>
                    <a:pt x="478" y="149"/>
                    <a:pt x="544" y="165"/>
                    <a:pt x="593" y="198"/>
                  </a:cubicBezTo>
                  <a:cubicBezTo>
                    <a:pt x="643" y="247"/>
                    <a:pt x="659" y="297"/>
                    <a:pt x="659" y="363"/>
                  </a:cubicBezTo>
                  <a:cubicBezTo>
                    <a:pt x="659" y="429"/>
                    <a:pt x="643" y="478"/>
                    <a:pt x="593" y="511"/>
                  </a:cubicBezTo>
                  <a:cubicBezTo>
                    <a:pt x="544" y="544"/>
                    <a:pt x="478" y="561"/>
                    <a:pt x="396" y="561"/>
                  </a:cubicBezTo>
                  <a:lnTo>
                    <a:pt x="231" y="561"/>
                  </a:lnTo>
                  <a:lnTo>
                    <a:pt x="231" y="709"/>
                  </a:lnTo>
                  <a:lnTo>
                    <a:pt x="379" y="709"/>
                  </a:lnTo>
                  <a:cubicBezTo>
                    <a:pt x="478" y="709"/>
                    <a:pt x="560" y="725"/>
                    <a:pt x="610" y="775"/>
                  </a:cubicBezTo>
                  <a:cubicBezTo>
                    <a:pt x="659" y="824"/>
                    <a:pt x="692" y="874"/>
                    <a:pt x="692" y="956"/>
                  </a:cubicBezTo>
                  <a:cubicBezTo>
                    <a:pt x="692" y="1038"/>
                    <a:pt x="659" y="1104"/>
                    <a:pt x="610" y="1154"/>
                  </a:cubicBezTo>
                  <a:cubicBezTo>
                    <a:pt x="544" y="1203"/>
                    <a:pt x="462" y="1220"/>
                    <a:pt x="346" y="1220"/>
                  </a:cubicBezTo>
                  <a:cubicBezTo>
                    <a:pt x="280" y="1220"/>
                    <a:pt x="214" y="1203"/>
                    <a:pt x="165" y="1203"/>
                  </a:cubicBezTo>
                  <a:cubicBezTo>
                    <a:pt x="99" y="1187"/>
                    <a:pt x="50" y="1154"/>
                    <a:pt x="0" y="1137"/>
                  </a:cubicBezTo>
                  <a:lnTo>
                    <a:pt x="0" y="1302"/>
                  </a:lnTo>
                  <a:cubicBezTo>
                    <a:pt x="66" y="1319"/>
                    <a:pt x="115" y="1335"/>
                    <a:pt x="181" y="1352"/>
                  </a:cubicBezTo>
                  <a:cubicBezTo>
                    <a:pt x="247" y="1368"/>
                    <a:pt x="297" y="1368"/>
                    <a:pt x="346" y="1368"/>
                  </a:cubicBezTo>
                  <a:cubicBezTo>
                    <a:pt x="511" y="1368"/>
                    <a:pt x="643" y="1335"/>
                    <a:pt x="742" y="1269"/>
                  </a:cubicBezTo>
                  <a:cubicBezTo>
                    <a:pt x="824" y="1187"/>
                    <a:pt x="874" y="1088"/>
                    <a:pt x="874" y="956"/>
                  </a:cubicBezTo>
                  <a:cubicBezTo>
                    <a:pt x="874" y="874"/>
                    <a:pt x="841" y="808"/>
                    <a:pt x="791" y="742"/>
                  </a:cubicBezTo>
                  <a:cubicBezTo>
                    <a:pt x="742" y="692"/>
                    <a:pt x="676" y="643"/>
                    <a:pt x="593" y="626"/>
                  </a:cubicBezTo>
                  <a:cubicBezTo>
                    <a:pt x="676" y="610"/>
                    <a:pt x="725" y="577"/>
                    <a:pt x="775" y="528"/>
                  </a:cubicBezTo>
                  <a:cubicBezTo>
                    <a:pt x="824" y="478"/>
                    <a:pt x="841" y="412"/>
                    <a:pt x="841" y="346"/>
                  </a:cubicBezTo>
                  <a:cubicBezTo>
                    <a:pt x="841" y="231"/>
                    <a:pt x="791" y="149"/>
                    <a:pt x="725" y="83"/>
                  </a:cubicBezTo>
                  <a:cubicBezTo>
                    <a:pt x="643" y="33"/>
                    <a:pt x="528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7787759" y="4505759"/>
              <a:ext cx="45685" cy="67687"/>
            </a:xfrm>
            <a:custGeom>
              <a:avLst/>
              <a:gdLst/>
              <a:ahLst/>
              <a:cxnLst/>
              <a:rect l="l" t="t" r="r" b="b"/>
              <a:pathLst>
                <a:path w="924" h="1369" extrusionOk="0">
                  <a:moveTo>
                    <a:pt x="462" y="132"/>
                  </a:moveTo>
                  <a:cubicBezTo>
                    <a:pt x="545" y="132"/>
                    <a:pt x="627" y="181"/>
                    <a:pt x="660" y="280"/>
                  </a:cubicBezTo>
                  <a:cubicBezTo>
                    <a:pt x="710" y="363"/>
                    <a:pt x="743" y="495"/>
                    <a:pt x="743" y="676"/>
                  </a:cubicBezTo>
                  <a:cubicBezTo>
                    <a:pt x="743" y="857"/>
                    <a:pt x="710" y="1006"/>
                    <a:pt x="660" y="1088"/>
                  </a:cubicBezTo>
                  <a:cubicBezTo>
                    <a:pt x="627" y="1187"/>
                    <a:pt x="545" y="1220"/>
                    <a:pt x="462" y="1220"/>
                  </a:cubicBezTo>
                  <a:cubicBezTo>
                    <a:pt x="363" y="1220"/>
                    <a:pt x="298" y="1187"/>
                    <a:pt x="248" y="1088"/>
                  </a:cubicBezTo>
                  <a:cubicBezTo>
                    <a:pt x="199" y="1006"/>
                    <a:pt x="182" y="857"/>
                    <a:pt x="182" y="676"/>
                  </a:cubicBezTo>
                  <a:cubicBezTo>
                    <a:pt x="182" y="495"/>
                    <a:pt x="199" y="363"/>
                    <a:pt x="248" y="280"/>
                  </a:cubicBezTo>
                  <a:cubicBezTo>
                    <a:pt x="298" y="181"/>
                    <a:pt x="363" y="132"/>
                    <a:pt x="462" y="132"/>
                  </a:cubicBezTo>
                  <a:close/>
                  <a:moveTo>
                    <a:pt x="462" y="0"/>
                  </a:moveTo>
                  <a:cubicBezTo>
                    <a:pt x="314" y="0"/>
                    <a:pt x="199" y="50"/>
                    <a:pt x="116" y="181"/>
                  </a:cubicBezTo>
                  <a:cubicBezTo>
                    <a:pt x="34" y="297"/>
                    <a:pt x="1" y="462"/>
                    <a:pt x="1" y="676"/>
                  </a:cubicBezTo>
                  <a:cubicBezTo>
                    <a:pt x="1" y="907"/>
                    <a:pt x="34" y="1071"/>
                    <a:pt x="116" y="1187"/>
                  </a:cubicBezTo>
                  <a:cubicBezTo>
                    <a:pt x="199" y="1319"/>
                    <a:pt x="314" y="1368"/>
                    <a:pt x="462" y="1368"/>
                  </a:cubicBezTo>
                  <a:cubicBezTo>
                    <a:pt x="611" y="1368"/>
                    <a:pt x="726" y="1319"/>
                    <a:pt x="792" y="1187"/>
                  </a:cubicBezTo>
                  <a:cubicBezTo>
                    <a:pt x="874" y="1071"/>
                    <a:pt x="924" y="907"/>
                    <a:pt x="924" y="676"/>
                  </a:cubicBezTo>
                  <a:cubicBezTo>
                    <a:pt x="924" y="462"/>
                    <a:pt x="874" y="297"/>
                    <a:pt x="792" y="181"/>
                  </a:cubicBezTo>
                  <a:cubicBezTo>
                    <a:pt x="726" y="50"/>
                    <a:pt x="611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7843184" y="4506551"/>
              <a:ext cx="48108" cy="66055"/>
            </a:xfrm>
            <a:custGeom>
              <a:avLst/>
              <a:gdLst/>
              <a:ahLst/>
              <a:cxnLst/>
              <a:rect l="l" t="t" r="r" b="b"/>
              <a:pathLst>
                <a:path w="973" h="1336" extrusionOk="0">
                  <a:moveTo>
                    <a:pt x="594" y="165"/>
                  </a:moveTo>
                  <a:lnTo>
                    <a:pt x="594" y="874"/>
                  </a:lnTo>
                  <a:lnTo>
                    <a:pt x="149" y="874"/>
                  </a:lnTo>
                  <a:lnTo>
                    <a:pt x="594" y="165"/>
                  </a:lnTo>
                  <a:close/>
                  <a:moveTo>
                    <a:pt x="561" y="1"/>
                  </a:moveTo>
                  <a:lnTo>
                    <a:pt x="1" y="841"/>
                  </a:lnTo>
                  <a:lnTo>
                    <a:pt x="1" y="1022"/>
                  </a:lnTo>
                  <a:lnTo>
                    <a:pt x="594" y="1022"/>
                  </a:lnTo>
                  <a:lnTo>
                    <a:pt x="594" y="1336"/>
                  </a:lnTo>
                  <a:lnTo>
                    <a:pt x="775" y="1336"/>
                  </a:lnTo>
                  <a:lnTo>
                    <a:pt x="775" y="1022"/>
                  </a:lnTo>
                  <a:lnTo>
                    <a:pt x="973" y="1022"/>
                  </a:lnTo>
                  <a:lnTo>
                    <a:pt x="973" y="874"/>
                  </a:lnTo>
                  <a:lnTo>
                    <a:pt x="775" y="87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6" name="Google Shape;8456;p54"/>
          <p:cNvGrpSpPr/>
          <p:nvPr/>
        </p:nvGrpSpPr>
        <p:grpSpPr>
          <a:xfrm>
            <a:off x="2126623" y="3607908"/>
            <a:ext cx="1102891" cy="760337"/>
            <a:chOff x="4967783" y="2151471"/>
            <a:chExt cx="3920692" cy="2702940"/>
          </a:xfrm>
        </p:grpSpPr>
        <p:grpSp>
          <p:nvGrpSpPr>
            <p:cNvPr id="8457" name="Google Shape;8457;p54"/>
            <p:cNvGrpSpPr/>
            <p:nvPr/>
          </p:nvGrpSpPr>
          <p:grpSpPr>
            <a:xfrm>
              <a:off x="5045709" y="2252109"/>
              <a:ext cx="3761071" cy="2501708"/>
              <a:chOff x="2691784" y="1805334"/>
              <a:chExt cx="3761071" cy="2501708"/>
            </a:xfrm>
          </p:grpSpPr>
          <p:sp>
            <p:nvSpPr>
              <p:cNvPr id="8458" name="Google Shape;8458;p54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9" name="Google Shape;8459;p54"/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0" name="Google Shape;8460;p54"/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1" name="Google Shape;8461;p54"/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2" name="Google Shape;8462;p54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3" name="Google Shape;8463;p54"/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4" name="Google Shape;8464;p54"/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65" name="Google Shape;8465;p54"/>
            <p:cNvGrpSpPr/>
            <p:nvPr/>
          </p:nvGrpSpPr>
          <p:grpSpPr>
            <a:xfrm>
              <a:off x="4967783" y="2151471"/>
              <a:ext cx="3920692" cy="2702940"/>
              <a:chOff x="2613858" y="1704696"/>
              <a:chExt cx="3920692" cy="2702940"/>
            </a:xfrm>
          </p:grpSpPr>
          <p:sp>
            <p:nvSpPr>
              <p:cNvPr id="8466" name="Google Shape;8466;p54"/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7" name="Google Shape;8467;p54"/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8" name="Google Shape;8468;p54"/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9" name="Google Shape;8469;p54"/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0" name="Google Shape;8470;p54"/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71" name="Google Shape;8471;p54"/>
          <p:cNvGrpSpPr/>
          <p:nvPr/>
        </p:nvGrpSpPr>
        <p:grpSpPr>
          <a:xfrm>
            <a:off x="3530532" y="1496185"/>
            <a:ext cx="1561911" cy="708580"/>
            <a:chOff x="3530532" y="1496185"/>
            <a:chExt cx="1561911" cy="708580"/>
          </a:xfrm>
        </p:grpSpPr>
        <p:grpSp>
          <p:nvGrpSpPr>
            <p:cNvPr id="8472" name="Google Shape;8472;p54"/>
            <p:cNvGrpSpPr/>
            <p:nvPr/>
          </p:nvGrpSpPr>
          <p:grpSpPr>
            <a:xfrm>
              <a:off x="3720318" y="1857562"/>
              <a:ext cx="1372125" cy="54"/>
              <a:chOff x="3720318" y="1857562"/>
              <a:chExt cx="1372125" cy="54"/>
            </a:xfrm>
          </p:grpSpPr>
          <p:cxnSp>
            <p:nvCxnSpPr>
              <p:cNvPr id="8473" name="Google Shape;8473;p54"/>
              <p:cNvCxnSpPr>
                <a:endCxn id="8474" idx="2"/>
              </p:cNvCxnSpPr>
              <p:nvPr/>
            </p:nvCxnSpPr>
            <p:spPr>
              <a:xfrm>
                <a:off x="4440243" y="1857616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75" name="Google Shape;8475;p54"/>
              <p:cNvCxnSpPr/>
              <p:nvPr/>
            </p:nvCxnSpPr>
            <p:spPr>
              <a:xfrm>
                <a:off x="4074943" y="1857562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76" name="Google Shape;8476;p54"/>
              <p:cNvCxnSpPr/>
              <p:nvPr/>
            </p:nvCxnSpPr>
            <p:spPr>
              <a:xfrm>
                <a:off x="3720318" y="1857562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77" name="Google Shape;8477;p54"/>
              <p:cNvCxnSpPr>
                <a:stCxn id="8474" idx="6"/>
              </p:cNvCxnSpPr>
              <p:nvPr/>
            </p:nvCxnSpPr>
            <p:spPr>
              <a:xfrm>
                <a:off x="4801443" y="1857616"/>
                <a:ext cx="291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8478" name="Google Shape;8478;p54"/>
            <p:cNvGrpSpPr/>
            <p:nvPr/>
          </p:nvGrpSpPr>
          <p:grpSpPr>
            <a:xfrm>
              <a:off x="3567462" y="1496185"/>
              <a:ext cx="286500" cy="272914"/>
              <a:chOff x="3567462" y="1496185"/>
              <a:chExt cx="286500" cy="272914"/>
            </a:xfrm>
          </p:grpSpPr>
          <p:cxnSp>
            <p:nvCxnSpPr>
              <p:cNvPr id="8479" name="Google Shape;8479;p54"/>
              <p:cNvCxnSpPr/>
              <p:nvPr/>
            </p:nvCxnSpPr>
            <p:spPr>
              <a:xfrm rot="10800000">
                <a:off x="3626625" y="1596000"/>
                <a:ext cx="0" cy="17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480" name="Google Shape;8480;p54"/>
              <p:cNvSpPr/>
              <p:nvPr/>
            </p:nvSpPr>
            <p:spPr>
              <a:xfrm>
                <a:off x="3567462" y="1496185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81" name="Google Shape;8481;p54"/>
            <p:cNvSpPr/>
            <p:nvPr/>
          </p:nvSpPr>
          <p:spPr>
            <a:xfrm>
              <a:off x="3530532" y="1771972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54"/>
            <p:cNvSpPr/>
            <p:nvPr/>
          </p:nvSpPr>
          <p:spPr>
            <a:xfrm>
              <a:off x="3891569" y="1779209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83" name="Google Shape;8483;p54"/>
            <p:cNvGrpSpPr/>
            <p:nvPr/>
          </p:nvGrpSpPr>
          <p:grpSpPr>
            <a:xfrm>
              <a:off x="3929014" y="1960574"/>
              <a:ext cx="286500" cy="242342"/>
              <a:chOff x="3929014" y="1960574"/>
              <a:chExt cx="286500" cy="242342"/>
            </a:xfrm>
          </p:grpSpPr>
          <p:cxnSp>
            <p:nvCxnSpPr>
              <p:cNvPr id="8484" name="Google Shape;8484;p54"/>
              <p:cNvCxnSpPr/>
              <p:nvPr/>
            </p:nvCxnSpPr>
            <p:spPr>
              <a:xfrm rot="10800000">
                <a:off x="3988400" y="1960574"/>
                <a:ext cx="0" cy="144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485" name="Google Shape;8485;p54"/>
              <p:cNvSpPr/>
              <p:nvPr/>
            </p:nvSpPr>
            <p:spPr>
              <a:xfrm>
                <a:off x="3929014" y="2103016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86" name="Google Shape;8486;p54"/>
            <p:cNvGrpSpPr/>
            <p:nvPr/>
          </p:nvGrpSpPr>
          <p:grpSpPr>
            <a:xfrm>
              <a:off x="4290828" y="1496185"/>
              <a:ext cx="286500" cy="272914"/>
              <a:chOff x="4290828" y="1496185"/>
              <a:chExt cx="286500" cy="272914"/>
            </a:xfrm>
          </p:grpSpPr>
          <p:cxnSp>
            <p:nvCxnSpPr>
              <p:cNvPr id="8487" name="Google Shape;8487;p54"/>
              <p:cNvCxnSpPr/>
              <p:nvPr/>
            </p:nvCxnSpPr>
            <p:spPr>
              <a:xfrm rot="10800000">
                <a:off x="4350000" y="1596000"/>
                <a:ext cx="0" cy="17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488" name="Google Shape;8488;p54"/>
              <p:cNvSpPr/>
              <p:nvPr/>
            </p:nvSpPr>
            <p:spPr>
              <a:xfrm>
                <a:off x="4290828" y="1496185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89" name="Google Shape;8489;p54"/>
            <p:cNvSpPr/>
            <p:nvPr/>
          </p:nvSpPr>
          <p:spPr>
            <a:xfrm>
              <a:off x="4252606" y="1771972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54"/>
            <p:cNvSpPr/>
            <p:nvPr/>
          </p:nvSpPr>
          <p:spPr>
            <a:xfrm>
              <a:off x="4613643" y="1763716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90" name="Google Shape;8490;p54"/>
            <p:cNvGrpSpPr/>
            <p:nvPr/>
          </p:nvGrpSpPr>
          <p:grpSpPr>
            <a:xfrm>
              <a:off x="4657726" y="1959674"/>
              <a:ext cx="286500" cy="245092"/>
              <a:chOff x="4657726" y="1959674"/>
              <a:chExt cx="286500" cy="245092"/>
            </a:xfrm>
          </p:grpSpPr>
          <p:cxnSp>
            <p:nvCxnSpPr>
              <p:cNvPr id="8491" name="Google Shape;8491;p54"/>
              <p:cNvCxnSpPr/>
              <p:nvPr/>
            </p:nvCxnSpPr>
            <p:spPr>
              <a:xfrm rot="10800000">
                <a:off x="4707475" y="1959674"/>
                <a:ext cx="0" cy="145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492" name="Google Shape;8492;p54"/>
              <p:cNvSpPr/>
              <p:nvPr/>
            </p:nvSpPr>
            <p:spPr>
              <a:xfrm>
                <a:off x="4657726" y="2104866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93" name="Google Shape;8493;p54"/>
          <p:cNvGrpSpPr/>
          <p:nvPr/>
        </p:nvGrpSpPr>
        <p:grpSpPr>
          <a:xfrm>
            <a:off x="3512551" y="2358282"/>
            <a:ext cx="1597032" cy="378649"/>
            <a:chOff x="3512551" y="2358282"/>
            <a:chExt cx="1597032" cy="378649"/>
          </a:xfrm>
        </p:grpSpPr>
        <p:grpSp>
          <p:nvGrpSpPr>
            <p:cNvPr id="8494" name="Google Shape;8494;p54"/>
            <p:cNvGrpSpPr/>
            <p:nvPr/>
          </p:nvGrpSpPr>
          <p:grpSpPr>
            <a:xfrm>
              <a:off x="3738198" y="2553002"/>
              <a:ext cx="1145834" cy="117"/>
              <a:chOff x="3738198" y="2553002"/>
              <a:chExt cx="1145834" cy="117"/>
            </a:xfrm>
          </p:grpSpPr>
          <p:cxnSp>
            <p:nvCxnSpPr>
              <p:cNvPr id="8495" name="Google Shape;8495;p54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96" name="Google Shape;8496;p54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97" name="Google Shape;8497;p54"/>
              <p:cNvCxnSpPr>
                <a:stCxn id="8498" idx="6"/>
                <a:endCxn id="8499" idx="2"/>
              </p:cNvCxnSpPr>
              <p:nvPr/>
            </p:nvCxnSpPr>
            <p:spPr>
              <a:xfrm>
                <a:off x="3738198" y="2553118"/>
                <a:ext cx="231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500" name="Google Shape;8500;p54"/>
            <p:cNvGrpSpPr/>
            <p:nvPr/>
          </p:nvGrpSpPr>
          <p:grpSpPr>
            <a:xfrm>
              <a:off x="3969644" y="2440153"/>
              <a:ext cx="225900" cy="296779"/>
              <a:chOff x="3969644" y="2440153"/>
              <a:chExt cx="225900" cy="296779"/>
            </a:xfrm>
          </p:grpSpPr>
          <p:cxnSp>
            <p:nvCxnSpPr>
              <p:cNvPr id="8501" name="Google Shape;8501;p54"/>
              <p:cNvCxnSpPr/>
              <p:nvPr/>
            </p:nvCxnSpPr>
            <p:spPr>
              <a:xfrm>
                <a:off x="4082390" y="2637031"/>
                <a:ext cx="0" cy="99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499" name="Google Shape;8499;p54"/>
              <p:cNvSpPr/>
              <p:nvPr/>
            </p:nvSpPr>
            <p:spPr>
              <a:xfrm>
                <a:off x="3969644" y="2440153"/>
                <a:ext cx="225900" cy="2259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2" name="Google Shape;8502;p54"/>
              <p:cNvSpPr/>
              <p:nvPr/>
            </p:nvSpPr>
            <p:spPr>
              <a:xfrm>
                <a:off x="3998471" y="2468982"/>
                <a:ext cx="168300" cy="1683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03" name="Google Shape;8503;p54"/>
            <p:cNvGrpSpPr/>
            <p:nvPr/>
          </p:nvGrpSpPr>
          <p:grpSpPr>
            <a:xfrm>
              <a:off x="4426818" y="2358282"/>
              <a:ext cx="225600" cy="307471"/>
              <a:chOff x="4426818" y="2358282"/>
              <a:chExt cx="225600" cy="307471"/>
            </a:xfrm>
          </p:grpSpPr>
          <p:cxnSp>
            <p:nvCxnSpPr>
              <p:cNvPr id="8504" name="Google Shape;8504;p54"/>
              <p:cNvCxnSpPr>
                <a:stCxn id="8505" idx="0"/>
              </p:cNvCxnSpPr>
              <p:nvPr/>
            </p:nvCxnSpPr>
            <p:spPr>
              <a:xfrm rot="10800000">
                <a:off x="4539644" y="2358282"/>
                <a:ext cx="0" cy="110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506" name="Google Shape;8506;p54"/>
              <p:cNvSpPr/>
              <p:nvPr/>
            </p:nvSpPr>
            <p:spPr>
              <a:xfrm>
                <a:off x="4426818" y="2440153"/>
                <a:ext cx="225600" cy="2256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5" name="Google Shape;8505;p54"/>
              <p:cNvSpPr/>
              <p:nvPr/>
            </p:nvSpPr>
            <p:spPr>
              <a:xfrm>
                <a:off x="4455644" y="2468982"/>
                <a:ext cx="168000" cy="1680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07" name="Google Shape;8507;p54"/>
            <p:cNvGrpSpPr/>
            <p:nvPr/>
          </p:nvGrpSpPr>
          <p:grpSpPr>
            <a:xfrm>
              <a:off x="4883984" y="2440153"/>
              <a:ext cx="225600" cy="296479"/>
              <a:chOff x="4883984" y="2440153"/>
              <a:chExt cx="225600" cy="296479"/>
            </a:xfrm>
          </p:grpSpPr>
          <p:cxnSp>
            <p:nvCxnSpPr>
              <p:cNvPr id="8508" name="Google Shape;8508;p54"/>
              <p:cNvCxnSpPr/>
              <p:nvPr/>
            </p:nvCxnSpPr>
            <p:spPr>
              <a:xfrm>
                <a:off x="4996858" y="2637031"/>
                <a:ext cx="0" cy="9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509" name="Google Shape;8509;p54"/>
              <p:cNvSpPr/>
              <p:nvPr/>
            </p:nvSpPr>
            <p:spPr>
              <a:xfrm>
                <a:off x="4883984" y="2440153"/>
                <a:ext cx="225600" cy="2256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0" name="Google Shape;8510;p54"/>
              <p:cNvSpPr/>
              <p:nvPr/>
            </p:nvSpPr>
            <p:spPr>
              <a:xfrm>
                <a:off x="4912810" y="2468982"/>
                <a:ext cx="168000" cy="1680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11" name="Google Shape;8511;p54"/>
            <p:cNvGrpSpPr/>
            <p:nvPr/>
          </p:nvGrpSpPr>
          <p:grpSpPr>
            <a:xfrm>
              <a:off x="3512551" y="2358356"/>
              <a:ext cx="225647" cy="307629"/>
              <a:chOff x="2182679" y="2005014"/>
              <a:chExt cx="792300" cy="1080158"/>
            </a:xfrm>
          </p:grpSpPr>
          <p:cxnSp>
            <p:nvCxnSpPr>
              <p:cNvPr id="8512" name="Google Shape;8512;p54"/>
              <p:cNvCxnSpPr>
                <a:stCxn id="8513" idx="0"/>
              </p:cNvCxnSpPr>
              <p:nvPr/>
            </p:nvCxnSpPr>
            <p:spPr>
              <a:xfrm rot="10800000">
                <a:off x="2578961" y="2005014"/>
                <a:ext cx="0" cy="38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498" name="Google Shape;8498;p54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3" name="Google Shape;8513;p54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14" name="Google Shape;8514;p54"/>
          <p:cNvGrpSpPr/>
          <p:nvPr/>
        </p:nvGrpSpPr>
        <p:grpSpPr>
          <a:xfrm>
            <a:off x="6872633" y="1182079"/>
            <a:ext cx="1559809" cy="722610"/>
            <a:chOff x="634175" y="2986275"/>
            <a:chExt cx="3147949" cy="1458344"/>
          </a:xfrm>
        </p:grpSpPr>
        <p:cxnSp>
          <p:nvCxnSpPr>
            <p:cNvPr id="8515" name="Google Shape;8515;p54"/>
            <p:cNvCxnSpPr>
              <a:stCxn id="8516" idx="4"/>
              <a:endCxn id="8517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8" name="Google Shape;8518;p54"/>
            <p:cNvCxnSpPr>
              <a:stCxn id="8517" idx="0"/>
              <a:endCxn id="8519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0" name="Google Shape;8520;p54"/>
            <p:cNvCxnSpPr>
              <a:stCxn id="8519" idx="4"/>
              <a:endCxn id="8521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2" name="Google Shape;8522;p54"/>
            <p:cNvCxnSpPr>
              <a:stCxn id="8521" idx="0"/>
              <a:endCxn id="8523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23" name="Google Shape;8523;p54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9" name="Google Shape;8519;p54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6" name="Google Shape;8516;p54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1" name="Google Shape;8521;p54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7" name="Google Shape;8517;p54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24" name="Google Shape;8524;p54"/>
          <p:cNvGrpSpPr/>
          <p:nvPr/>
        </p:nvGrpSpPr>
        <p:grpSpPr>
          <a:xfrm>
            <a:off x="3526424" y="2891987"/>
            <a:ext cx="1570719" cy="294123"/>
            <a:chOff x="998425" y="1182125"/>
            <a:chExt cx="1065400" cy="199500"/>
          </a:xfrm>
        </p:grpSpPr>
        <p:sp>
          <p:nvSpPr>
            <p:cNvPr id="8525" name="Google Shape;8525;p54"/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54"/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54"/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54"/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54"/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0" name="Google Shape;8530;p54"/>
          <p:cNvGrpSpPr/>
          <p:nvPr/>
        </p:nvGrpSpPr>
        <p:grpSpPr>
          <a:xfrm>
            <a:off x="6869680" y="2009474"/>
            <a:ext cx="1565716" cy="366729"/>
            <a:chOff x="1247650" y="2075423"/>
            <a:chExt cx="6648477" cy="1557238"/>
          </a:xfrm>
        </p:grpSpPr>
        <p:sp>
          <p:nvSpPr>
            <p:cNvPr id="8531" name="Google Shape;8531;p54"/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54"/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54"/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54"/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54"/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54"/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7" name="Google Shape;8537;p54"/>
          <p:cNvGrpSpPr/>
          <p:nvPr/>
        </p:nvGrpSpPr>
        <p:grpSpPr>
          <a:xfrm>
            <a:off x="6853992" y="3158289"/>
            <a:ext cx="1597061" cy="663440"/>
            <a:chOff x="6796238" y="3158297"/>
            <a:chExt cx="1630319" cy="677257"/>
          </a:xfrm>
        </p:grpSpPr>
        <p:cxnSp>
          <p:nvCxnSpPr>
            <p:cNvPr id="8538" name="Google Shape;8538;p54"/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8539" name="Google Shape;8539;p54"/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8540" name="Google Shape;8540;p54"/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8541" name="Google Shape;8541;p54"/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8542" name="Google Shape;8542;p54"/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8543" name="Google Shape;8543;p54"/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4" name="Google Shape;8544;p54"/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5" name="Google Shape;8545;p54"/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46" name="Google Shape;8546;p54"/>
          <p:cNvGrpSpPr/>
          <p:nvPr/>
        </p:nvGrpSpPr>
        <p:grpSpPr>
          <a:xfrm>
            <a:off x="5375130" y="1179681"/>
            <a:ext cx="1368606" cy="1593805"/>
            <a:chOff x="1839112" y="2209163"/>
            <a:chExt cx="1918159" cy="2233784"/>
          </a:xfrm>
        </p:grpSpPr>
        <p:sp>
          <p:nvSpPr>
            <p:cNvPr id="8547" name="Google Shape;8547;p54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54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54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50" name="Google Shape;8550;p54"/>
            <p:cNvCxnSpPr>
              <a:stCxn id="8547" idx="6"/>
              <a:endCxn id="8548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name="adj1" fmla="val 50017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1" name="Google Shape;8551;p54"/>
            <p:cNvCxnSpPr>
              <a:stCxn id="8548" idx="4"/>
              <a:endCxn id="8552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3" name="Google Shape;8553;p54"/>
            <p:cNvCxnSpPr>
              <a:stCxn id="8552" idx="6"/>
              <a:endCxn id="8549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name="adj1" fmla="val 50017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4" name="Google Shape;8554;p54"/>
            <p:cNvCxnSpPr>
              <a:stCxn id="8549" idx="4"/>
              <a:endCxn id="8555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52" name="Google Shape;8552;p54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54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54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57" name="Google Shape;8557;p54"/>
            <p:cNvCxnSpPr>
              <a:endCxn id="8556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325D7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558" name="Google Shape;8558;p54"/>
          <p:cNvGrpSpPr/>
          <p:nvPr/>
        </p:nvGrpSpPr>
        <p:grpSpPr>
          <a:xfrm>
            <a:off x="3507503" y="1185917"/>
            <a:ext cx="1637968" cy="154942"/>
            <a:chOff x="238125" y="2506075"/>
            <a:chExt cx="7115411" cy="673075"/>
          </a:xfrm>
        </p:grpSpPr>
        <p:sp>
          <p:nvSpPr>
            <p:cNvPr id="8559" name="Google Shape;8559;p54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54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54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54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54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4" name="Google Shape;8564;p54"/>
          <p:cNvGrpSpPr/>
          <p:nvPr/>
        </p:nvGrpSpPr>
        <p:grpSpPr>
          <a:xfrm>
            <a:off x="746187" y="1507514"/>
            <a:ext cx="2476762" cy="91743"/>
            <a:chOff x="1464850" y="436376"/>
            <a:chExt cx="6001362" cy="222300"/>
          </a:xfrm>
        </p:grpSpPr>
        <p:sp>
          <p:nvSpPr>
            <p:cNvPr id="8565" name="Google Shape;8565;p54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54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54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54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54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70" name="Google Shape;8570;p54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1" name="Google Shape;8571;p54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2" name="Google Shape;8572;p54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3" name="Google Shape;8573;p54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574" name="Google Shape;8574;p54"/>
          <p:cNvGrpSpPr/>
          <p:nvPr/>
        </p:nvGrpSpPr>
        <p:grpSpPr>
          <a:xfrm>
            <a:off x="732455" y="2742980"/>
            <a:ext cx="1452710" cy="651923"/>
            <a:chOff x="803162" y="2667727"/>
            <a:chExt cx="1411906" cy="633611"/>
          </a:xfrm>
        </p:grpSpPr>
        <p:cxnSp>
          <p:nvCxnSpPr>
            <p:cNvPr id="8575" name="Google Shape;8575;p54"/>
            <p:cNvCxnSpPr>
              <a:stCxn id="8576" idx="2"/>
              <a:endCxn id="8577" idx="0"/>
            </p:cNvCxnSpPr>
            <p:nvPr/>
          </p:nvCxnSpPr>
          <p:spPr>
            <a:xfrm rot="-5400000" flipH="1">
              <a:off x="1629114" y="2672827"/>
              <a:ext cx="129300" cy="3693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78" name="Google Shape;8578;p54"/>
            <p:cNvCxnSpPr>
              <a:stCxn id="8579" idx="0"/>
              <a:endCxn id="8576" idx="2"/>
            </p:cNvCxnSpPr>
            <p:nvPr/>
          </p:nvCxnSpPr>
          <p:spPr>
            <a:xfrm rot="-5400000">
              <a:off x="1259830" y="2672682"/>
              <a:ext cx="129300" cy="3693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0" name="Google Shape;8580;p54"/>
            <p:cNvCxnSpPr>
              <a:stCxn id="8579" idx="2"/>
              <a:endCxn id="8581" idx="0"/>
            </p:cNvCxnSpPr>
            <p:nvPr/>
          </p:nvCxnSpPr>
          <p:spPr>
            <a:xfrm rot="-5400000" flipH="1">
              <a:off x="1163380" y="3023532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2" name="Google Shape;8582;p54"/>
            <p:cNvCxnSpPr>
              <a:stCxn id="8583" idx="0"/>
              <a:endCxn id="8579" idx="2"/>
            </p:cNvCxnSpPr>
            <p:nvPr/>
          </p:nvCxnSpPr>
          <p:spPr>
            <a:xfrm rot="-5400000">
              <a:off x="987062" y="3023388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4" name="Google Shape;8584;p54"/>
            <p:cNvCxnSpPr>
              <a:stCxn id="8577" idx="2"/>
              <a:endCxn id="8585" idx="0"/>
            </p:cNvCxnSpPr>
            <p:nvPr/>
          </p:nvCxnSpPr>
          <p:spPr>
            <a:xfrm rot="-5400000" flipH="1">
              <a:off x="1901948" y="3023532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6" name="Google Shape;8586;p54"/>
            <p:cNvCxnSpPr>
              <a:stCxn id="8587" idx="0"/>
              <a:endCxn id="8577" idx="2"/>
            </p:cNvCxnSpPr>
            <p:nvPr/>
          </p:nvCxnSpPr>
          <p:spPr>
            <a:xfrm rot="-5400000">
              <a:off x="1725631" y="3023388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83" name="Google Shape;8583;p54"/>
            <p:cNvSpPr/>
            <p:nvPr/>
          </p:nvSpPr>
          <p:spPr>
            <a:xfrm>
              <a:off x="803162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81" name="Google Shape;8581;p54"/>
            <p:cNvSpPr/>
            <p:nvPr/>
          </p:nvSpPr>
          <p:spPr>
            <a:xfrm>
              <a:off x="1155799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87" name="Google Shape;8587;p54"/>
            <p:cNvSpPr/>
            <p:nvPr/>
          </p:nvSpPr>
          <p:spPr>
            <a:xfrm>
              <a:off x="1541731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85" name="Google Shape;8585;p54"/>
            <p:cNvSpPr/>
            <p:nvPr/>
          </p:nvSpPr>
          <p:spPr>
            <a:xfrm>
              <a:off x="1894368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77" name="Google Shape;8577;p54"/>
            <p:cNvSpPr/>
            <p:nvPr/>
          </p:nvSpPr>
          <p:spPr>
            <a:xfrm>
              <a:off x="1718048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79" name="Google Shape;8579;p54"/>
            <p:cNvSpPr/>
            <p:nvPr/>
          </p:nvSpPr>
          <p:spPr>
            <a:xfrm>
              <a:off x="979480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76" name="Google Shape;8576;p54"/>
            <p:cNvSpPr/>
            <p:nvPr/>
          </p:nvSpPr>
          <p:spPr>
            <a:xfrm>
              <a:off x="1348764" y="2667727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588" name="Google Shape;8588;p54"/>
          <p:cNvGrpSpPr/>
          <p:nvPr/>
        </p:nvGrpSpPr>
        <p:grpSpPr>
          <a:xfrm>
            <a:off x="732456" y="1178518"/>
            <a:ext cx="2518541" cy="209309"/>
            <a:chOff x="803163" y="1111966"/>
            <a:chExt cx="2447800" cy="203430"/>
          </a:xfrm>
        </p:grpSpPr>
        <p:grpSp>
          <p:nvGrpSpPr>
            <p:cNvPr id="8589" name="Google Shape;8589;p54"/>
            <p:cNvGrpSpPr/>
            <p:nvPr/>
          </p:nvGrpSpPr>
          <p:grpSpPr>
            <a:xfrm>
              <a:off x="1958180" y="1111966"/>
              <a:ext cx="588019" cy="121396"/>
              <a:chOff x="4808316" y="2800065"/>
              <a:chExt cx="1999386" cy="412910"/>
            </a:xfrm>
          </p:grpSpPr>
          <p:sp>
            <p:nvSpPr>
              <p:cNvPr id="8590" name="Google Shape;8590;p54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591" name="Google Shape;8591;p54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8592" name="Google Shape;8592;p54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593" name="Google Shape;8593;p54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8594" name="Google Shape;8594;p54"/>
            <p:cNvCxnSpPr/>
            <p:nvPr/>
          </p:nvCxnSpPr>
          <p:spPr>
            <a:xfrm>
              <a:off x="3237251" y="1127387"/>
              <a:ext cx="0" cy="10560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95" name="Google Shape;8595;p54"/>
            <p:cNvSpPr/>
            <p:nvPr/>
          </p:nvSpPr>
          <p:spPr>
            <a:xfrm>
              <a:off x="3223663" y="1111974"/>
              <a:ext cx="27300" cy="27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96" name="Google Shape;8596;p54"/>
            <p:cNvGrpSpPr/>
            <p:nvPr/>
          </p:nvGrpSpPr>
          <p:grpSpPr>
            <a:xfrm>
              <a:off x="803163" y="1111974"/>
              <a:ext cx="591158" cy="121545"/>
              <a:chOff x="803163" y="1111974"/>
              <a:chExt cx="591158" cy="121545"/>
            </a:xfrm>
          </p:grpSpPr>
          <p:grpSp>
            <p:nvGrpSpPr>
              <p:cNvPr id="8597" name="Google Shape;8597;p54"/>
              <p:cNvGrpSpPr/>
              <p:nvPr/>
            </p:nvGrpSpPr>
            <p:grpSpPr>
              <a:xfrm>
                <a:off x="803163" y="1111974"/>
                <a:ext cx="27175" cy="121077"/>
                <a:chOff x="845575" y="2563700"/>
                <a:chExt cx="92400" cy="411825"/>
              </a:xfrm>
            </p:grpSpPr>
            <p:cxnSp>
              <p:nvCxnSpPr>
                <p:cNvPr id="8598" name="Google Shape;8598;p54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599" name="Google Shape;8599;p54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600" name="Google Shape;8600;p54"/>
              <p:cNvSpPr/>
              <p:nvPr/>
            </p:nvSpPr>
            <p:spPr>
              <a:xfrm>
                <a:off x="818321" y="1194219"/>
                <a:ext cx="576000" cy="393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01" name="Google Shape;8601;p54"/>
            <p:cNvGrpSpPr/>
            <p:nvPr/>
          </p:nvGrpSpPr>
          <p:grpSpPr>
            <a:xfrm>
              <a:off x="1381910" y="1194219"/>
              <a:ext cx="588341" cy="121177"/>
              <a:chOff x="1381910" y="1194219"/>
              <a:chExt cx="588341" cy="121177"/>
            </a:xfrm>
          </p:grpSpPr>
          <p:grpSp>
            <p:nvGrpSpPr>
              <p:cNvPr id="8602" name="Google Shape;8602;p54"/>
              <p:cNvGrpSpPr/>
              <p:nvPr/>
            </p:nvGrpSpPr>
            <p:grpSpPr>
              <a:xfrm rot="10800000">
                <a:off x="1381910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8603" name="Google Shape;8603;p54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604" name="Google Shape;8604;p54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605" name="Google Shape;8605;p54"/>
              <p:cNvSpPr/>
              <p:nvPr/>
            </p:nvSpPr>
            <p:spPr>
              <a:xfrm>
                <a:off x="1394250" y="1194219"/>
                <a:ext cx="576000" cy="39300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06" name="Google Shape;8606;p54"/>
            <p:cNvGrpSpPr/>
            <p:nvPr/>
          </p:nvGrpSpPr>
          <p:grpSpPr>
            <a:xfrm>
              <a:off x="2532079" y="1194219"/>
              <a:ext cx="704927" cy="121177"/>
              <a:chOff x="2532079" y="1194219"/>
              <a:chExt cx="704927" cy="121177"/>
            </a:xfrm>
          </p:grpSpPr>
          <p:grpSp>
            <p:nvGrpSpPr>
              <p:cNvPr id="8607" name="Google Shape;8607;p54"/>
              <p:cNvGrpSpPr/>
              <p:nvPr/>
            </p:nvGrpSpPr>
            <p:grpSpPr>
              <a:xfrm rot="10800000">
                <a:off x="2532079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8608" name="Google Shape;8608;p54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8609" name="Google Shape;8609;p54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610" name="Google Shape;8610;p54"/>
              <p:cNvSpPr/>
              <p:nvPr/>
            </p:nvSpPr>
            <p:spPr>
              <a:xfrm>
                <a:off x="2546107" y="1194219"/>
                <a:ext cx="690900" cy="39300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611" name="Google Shape;8611;p54"/>
          <p:cNvGrpSpPr/>
          <p:nvPr/>
        </p:nvGrpSpPr>
        <p:grpSpPr>
          <a:xfrm>
            <a:off x="3525467" y="3875150"/>
            <a:ext cx="1567778" cy="491677"/>
            <a:chOff x="5194708" y="3484366"/>
            <a:chExt cx="3148148" cy="987304"/>
          </a:xfrm>
        </p:grpSpPr>
        <p:grpSp>
          <p:nvGrpSpPr>
            <p:cNvPr id="8612" name="Google Shape;8612;p54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8613" name="Google Shape;8613;p54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4" name="Google Shape;8614;p54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5" name="Google Shape;8615;p54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16" name="Google Shape;8616;p54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8617" name="Google Shape;8617;p54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8" name="Google Shape;8618;p54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9" name="Google Shape;8619;p54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20" name="Google Shape;8620;p54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8621" name="Google Shape;8621;p54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2" name="Google Shape;8622;p54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3" name="Google Shape;8623;p54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24" name="Google Shape;8624;p54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8625" name="Google Shape;8625;p54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6" name="Google Shape;8626;p54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7" name="Google Shape;8627;p54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628" name="Google Shape;8628;p54"/>
          <p:cNvGrpSpPr/>
          <p:nvPr/>
        </p:nvGrpSpPr>
        <p:grpSpPr>
          <a:xfrm>
            <a:off x="3486076" y="3355561"/>
            <a:ext cx="1616964" cy="346256"/>
            <a:chOff x="1808063" y="4294338"/>
            <a:chExt cx="3370782" cy="721817"/>
          </a:xfrm>
        </p:grpSpPr>
        <p:sp>
          <p:nvSpPr>
            <p:cNvPr id="8629" name="Google Shape;8629;p54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54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54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54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54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54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54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54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54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54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9" name="Google Shape;8639;p54"/>
          <p:cNvGrpSpPr/>
          <p:nvPr/>
        </p:nvGrpSpPr>
        <p:grpSpPr>
          <a:xfrm>
            <a:off x="764288" y="3641590"/>
            <a:ext cx="1295882" cy="646587"/>
            <a:chOff x="834100" y="3642869"/>
            <a:chExt cx="1259483" cy="628426"/>
          </a:xfrm>
        </p:grpSpPr>
        <p:sp>
          <p:nvSpPr>
            <p:cNvPr id="8640" name="Google Shape;8640;p54"/>
            <p:cNvSpPr/>
            <p:nvPr/>
          </p:nvSpPr>
          <p:spPr>
            <a:xfrm>
              <a:off x="1557115" y="4061516"/>
              <a:ext cx="127079" cy="163426"/>
            </a:xfrm>
            <a:custGeom>
              <a:avLst/>
              <a:gdLst/>
              <a:ahLst/>
              <a:cxnLst/>
              <a:rect l="l" t="t" r="r" b="b"/>
              <a:pathLst>
                <a:path w="28816" h="37079" fill="none" extrusionOk="0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54"/>
            <p:cNvSpPr/>
            <p:nvPr/>
          </p:nvSpPr>
          <p:spPr>
            <a:xfrm>
              <a:off x="1847875" y="4224937"/>
              <a:ext cx="161119" cy="4"/>
            </a:xfrm>
            <a:custGeom>
              <a:avLst/>
              <a:gdLst/>
              <a:ahLst/>
              <a:cxnLst/>
              <a:rect l="l" t="t" r="r" b="b"/>
              <a:pathLst>
                <a:path w="36535" h="1" fill="none" extrusionOk="0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54"/>
            <p:cNvSpPr/>
            <p:nvPr/>
          </p:nvSpPr>
          <p:spPr>
            <a:xfrm>
              <a:off x="1684189" y="4176763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54"/>
            <p:cNvSpPr/>
            <p:nvPr/>
          </p:nvSpPr>
          <p:spPr>
            <a:xfrm>
              <a:off x="124691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54"/>
            <p:cNvSpPr/>
            <p:nvPr/>
          </p:nvSpPr>
          <p:spPr>
            <a:xfrm>
              <a:off x="854078" y="3861292"/>
              <a:ext cx="154429" cy="4"/>
            </a:xfrm>
            <a:custGeom>
              <a:avLst/>
              <a:gdLst/>
              <a:ahLst/>
              <a:cxnLst/>
              <a:rect l="l" t="t" r="r" b="b"/>
              <a:pathLst>
                <a:path w="35018" h="1" fill="none" extrusionOk="0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54"/>
            <p:cNvSpPr/>
            <p:nvPr/>
          </p:nvSpPr>
          <p:spPr>
            <a:xfrm>
              <a:off x="1164630" y="3861309"/>
              <a:ext cx="79574" cy="199792"/>
            </a:xfrm>
            <a:custGeom>
              <a:avLst/>
              <a:gdLst/>
              <a:ahLst/>
              <a:cxnLst/>
              <a:rect l="l" t="t" r="r" b="b"/>
              <a:pathLst>
                <a:path w="18044" h="45330" fill="none" extrusionOk="0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54"/>
            <p:cNvSpPr/>
            <p:nvPr/>
          </p:nvSpPr>
          <p:spPr>
            <a:xfrm>
              <a:off x="854078" y="4061097"/>
              <a:ext cx="146866" cy="4"/>
            </a:xfrm>
            <a:custGeom>
              <a:avLst/>
              <a:gdLst/>
              <a:ahLst/>
              <a:cxnLst/>
              <a:rect l="l" t="t" r="r" b="b"/>
              <a:pathLst>
                <a:path w="33303" h="1" fill="none" extrusionOk="0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54"/>
            <p:cNvSpPr/>
            <p:nvPr/>
          </p:nvSpPr>
          <p:spPr>
            <a:xfrm>
              <a:off x="1000939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54"/>
            <p:cNvSpPr/>
            <p:nvPr/>
          </p:nvSpPr>
          <p:spPr>
            <a:xfrm>
              <a:off x="1008502" y="3822418"/>
              <a:ext cx="163690" cy="94528"/>
            </a:xfrm>
            <a:custGeom>
              <a:avLst/>
              <a:gdLst/>
              <a:ahLst/>
              <a:cxnLst/>
              <a:rect l="l" t="t" r="r" b="b"/>
              <a:pathLst>
                <a:path w="37118" h="21447" extrusionOk="0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54"/>
            <p:cNvSpPr/>
            <p:nvPr/>
          </p:nvSpPr>
          <p:spPr>
            <a:xfrm>
              <a:off x="160315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54"/>
            <p:cNvSpPr/>
            <p:nvPr/>
          </p:nvSpPr>
          <p:spPr>
            <a:xfrm>
              <a:off x="1926576" y="3861292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54"/>
            <p:cNvSpPr/>
            <p:nvPr/>
          </p:nvSpPr>
          <p:spPr>
            <a:xfrm>
              <a:off x="1680763" y="3861309"/>
              <a:ext cx="82127" cy="199792"/>
            </a:xfrm>
            <a:custGeom>
              <a:avLst/>
              <a:gdLst/>
              <a:ahLst/>
              <a:cxnLst/>
              <a:rect l="l" t="t" r="r" b="b"/>
              <a:pathLst>
                <a:path w="18623" h="45330" fill="none" extrusionOk="0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54"/>
            <p:cNvSpPr/>
            <p:nvPr/>
          </p:nvSpPr>
          <p:spPr>
            <a:xfrm>
              <a:off x="1926576" y="4061097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54"/>
            <p:cNvSpPr/>
            <p:nvPr/>
          </p:nvSpPr>
          <p:spPr>
            <a:xfrm>
              <a:off x="1762436" y="3822418"/>
              <a:ext cx="163677" cy="94528"/>
            </a:xfrm>
            <a:custGeom>
              <a:avLst/>
              <a:gdLst/>
              <a:ahLst/>
              <a:cxnLst/>
              <a:rect l="l" t="t" r="r" b="b"/>
              <a:pathLst>
                <a:path w="37115" h="21447" extrusionOk="0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54"/>
            <p:cNvSpPr/>
            <p:nvPr/>
          </p:nvSpPr>
          <p:spPr>
            <a:xfrm>
              <a:off x="1762886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54"/>
            <p:cNvSpPr/>
            <p:nvPr/>
          </p:nvSpPr>
          <p:spPr>
            <a:xfrm>
              <a:off x="1325004" y="3820086"/>
              <a:ext cx="278558" cy="278382"/>
            </a:xfrm>
            <a:custGeom>
              <a:avLst/>
              <a:gdLst/>
              <a:ahLst/>
              <a:cxnLst/>
              <a:rect l="l" t="t" r="r" b="b"/>
              <a:pathLst>
                <a:path w="63165" h="63161" fill="none" extrusionOk="0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54"/>
            <p:cNvSpPr/>
            <p:nvPr/>
          </p:nvSpPr>
          <p:spPr>
            <a:xfrm>
              <a:off x="1235816" y="3689223"/>
              <a:ext cx="134752" cy="171223"/>
            </a:xfrm>
            <a:custGeom>
              <a:avLst/>
              <a:gdLst/>
              <a:ahLst/>
              <a:cxnLst/>
              <a:rect l="l" t="t" r="r" b="b"/>
              <a:pathLst>
                <a:path w="30556" h="38848" fill="none" extrusionOk="0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54"/>
            <p:cNvSpPr/>
            <p:nvPr/>
          </p:nvSpPr>
          <p:spPr>
            <a:xfrm>
              <a:off x="910512" y="3689223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54"/>
            <p:cNvSpPr/>
            <p:nvPr/>
          </p:nvSpPr>
          <p:spPr>
            <a:xfrm>
              <a:off x="1072126" y="3642869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54"/>
            <p:cNvSpPr/>
            <p:nvPr/>
          </p:nvSpPr>
          <p:spPr>
            <a:xfrm>
              <a:off x="1235913" y="4073301"/>
              <a:ext cx="134655" cy="151640"/>
            </a:xfrm>
            <a:custGeom>
              <a:avLst/>
              <a:gdLst/>
              <a:ahLst/>
              <a:cxnLst/>
              <a:rect l="l" t="t" r="r" b="b"/>
              <a:pathLst>
                <a:path w="30534" h="34405" fill="none" extrusionOk="0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54"/>
            <p:cNvSpPr/>
            <p:nvPr/>
          </p:nvSpPr>
          <p:spPr>
            <a:xfrm>
              <a:off x="910512" y="4224937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54"/>
            <p:cNvSpPr/>
            <p:nvPr/>
          </p:nvSpPr>
          <p:spPr>
            <a:xfrm>
              <a:off x="1072126" y="4176763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54"/>
            <p:cNvSpPr/>
            <p:nvPr/>
          </p:nvSpPr>
          <p:spPr>
            <a:xfrm>
              <a:off x="1562328" y="3689223"/>
              <a:ext cx="128816" cy="171223"/>
            </a:xfrm>
            <a:custGeom>
              <a:avLst/>
              <a:gdLst/>
              <a:ahLst/>
              <a:cxnLst/>
              <a:rect l="l" t="t" r="r" b="b"/>
              <a:pathLst>
                <a:path w="29210" h="38848" fill="none" extrusionOk="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54"/>
            <p:cNvSpPr/>
            <p:nvPr/>
          </p:nvSpPr>
          <p:spPr>
            <a:xfrm>
              <a:off x="1854826" y="3689223"/>
              <a:ext cx="154169" cy="4"/>
            </a:xfrm>
            <a:custGeom>
              <a:avLst/>
              <a:gdLst/>
              <a:ahLst/>
              <a:cxnLst/>
              <a:rect l="l" t="t" r="r" b="b"/>
              <a:pathLst>
                <a:path w="34959" h="1" fill="none" extrusionOk="0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54"/>
            <p:cNvSpPr/>
            <p:nvPr/>
          </p:nvSpPr>
          <p:spPr>
            <a:xfrm>
              <a:off x="1691140" y="3642869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65" name="Google Shape;8665;p54"/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8666" name="Google Shape;8666;p54"/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6" h="50901" fill="none" extrusionOk="0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9E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7" name="Google Shape;8667;p54"/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3" h="11642" fill="none" extrusionOk="0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8" name="Google Shape;8668;p54"/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5680" fill="none" extrusionOk="0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9" name="Google Shape;8669;p54"/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4809" fill="none" extrusionOk="0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0" name="Google Shape;8670;p54"/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3433" fill="none" extrusionOk="0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1" name="Google Shape;8671;p54"/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11474" fill="none" extrusionOk="0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2" name="Google Shape;8672;p54"/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7151" fill="none" extrusionOk="0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3" name="Google Shape;8673;p54"/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4802" fill="none" extrusionOk="0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4" name="Google Shape;8674;p54"/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5" name="Google Shape;8675;p54"/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78" h="3489" fill="none" extrusionOk="0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6" name="Google Shape;8676;p54"/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0" h="11642" fill="none" extrusionOk="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7" name="Google Shape;8677;p54"/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5680" fill="none" extrusionOk="0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8" name="Google Shape;8678;p54"/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4809" fill="none" extrusionOk="0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9" name="Google Shape;8679;p54"/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3" h="11474" fill="none" extrusionOk="0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0" name="Google Shape;8680;p54"/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7151" fill="none" extrusionOk="0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1" name="Google Shape;8681;p54"/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4802" fill="none" extrusionOk="0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2" name="Google Shape;8682;p54"/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3" name="Google Shape;8683;p54"/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3489" fill="none" extrusionOk="0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4" name="Google Shape;8684;p54"/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3433" fill="none" extrusionOk="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5" name="Google Shape;8685;p54"/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3" h="50901" fill="none" extrusionOk="0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86" name="Google Shape;8686;p54"/>
            <p:cNvSpPr/>
            <p:nvPr/>
          </p:nvSpPr>
          <p:spPr>
            <a:xfrm>
              <a:off x="2008060" y="4212384"/>
              <a:ext cx="24537" cy="23585"/>
            </a:xfrm>
            <a:custGeom>
              <a:avLst/>
              <a:gdLst/>
              <a:ahLst/>
              <a:cxnLst/>
              <a:rect l="l" t="t" r="r" b="b"/>
              <a:pathLst>
                <a:path w="5564" h="5351" extrusionOk="0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54"/>
            <p:cNvSpPr/>
            <p:nvPr/>
          </p:nvSpPr>
          <p:spPr>
            <a:xfrm>
              <a:off x="1545645" y="404973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54"/>
            <p:cNvSpPr/>
            <p:nvPr/>
          </p:nvSpPr>
          <p:spPr>
            <a:xfrm>
              <a:off x="1231521" y="3947489"/>
              <a:ext cx="24524" cy="23576"/>
            </a:xfrm>
            <a:custGeom>
              <a:avLst/>
              <a:gdLst/>
              <a:ahLst/>
              <a:cxnLst/>
              <a:rect l="l" t="t" r="r" b="b"/>
              <a:pathLst>
                <a:path w="5561" h="5349" extrusionOk="0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54"/>
            <p:cNvSpPr/>
            <p:nvPr/>
          </p:nvSpPr>
          <p:spPr>
            <a:xfrm>
              <a:off x="834100" y="40467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54"/>
            <p:cNvSpPr/>
            <p:nvPr/>
          </p:nvSpPr>
          <p:spPr>
            <a:xfrm>
              <a:off x="834100" y="384965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54"/>
            <p:cNvSpPr/>
            <p:nvPr/>
          </p:nvSpPr>
          <p:spPr>
            <a:xfrm>
              <a:off x="1668053" y="3947489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54"/>
            <p:cNvSpPr/>
            <p:nvPr/>
          </p:nvSpPr>
          <p:spPr>
            <a:xfrm>
              <a:off x="889649" y="3678195"/>
              <a:ext cx="23589" cy="23576"/>
            </a:xfrm>
            <a:custGeom>
              <a:avLst/>
              <a:gdLst/>
              <a:ahLst/>
              <a:cxnLst/>
              <a:rect l="l" t="t" r="r" b="b"/>
              <a:pathLst>
                <a:path w="5349" h="5349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54"/>
            <p:cNvSpPr/>
            <p:nvPr/>
          </p:nvSpPr>
          <p:spPr>
            <a:xfrm>
              <a:off x="1357708" y="3848642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54"/>
            <p:cNvSpPr/>
            <p:nvPr/>
          </p:nvSpPr>
          <p:spPr>
            <a:xfrm>
              <a:off x="1357708" y="4049730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54"/>
            <p:cNvSpPr/>
            <p:nvPr/>
          </p:nvSpPr>
          <p:spPr>
            <a:xfrm>
              <a:off x="889649" y="4212384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54"/>
            <p:cNvSpPr/>
            <p:nvPr/>
          </p:nvSpPr>
          <p:spPr>
            <a:xfrm>
              <a:off x="2008060" y="3678195"/>
              <a:ext cx="24537" cy="23576"/>
            </a:xfrm>
            <a:custGeom>
              <a:avLst/>
              <a:gdLst/>
              <a:ahLst/>
              <a:cxnLst/>
              <a:rect l="l" t="t" r="r" b="b"/>
              <a:pathLst>
                <a:path w="5564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54"/>
            <p:cNvSpPr/>
            <p:nvPr/>
          </p:nvSpPr>
          <p:spPr>
            <a:xfrm>
              <a:off x="1548251" y="38486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54"/>
            <p:cNvSpPr/>
            <p:nvPr/>
          </p:nvSpPr>
          <p:spPr>
            <a:xfrm>
              <a:off x="2069063" y="3847033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54"/>
            <p:cNvSpPr/>
            <p:nvPr/>
          </p:nvSpPr>
          <p:spPr>
            <a:xfrm>
              <a:off x="2069063" y="404687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0" name="Google Shape;8700;p54"/>
          <p:cNvGrpSpPr/>
          <p:nvPr/>
        </p:nvGrpSpPr>
        <p:grpSpPr>
          <a:xfrm rot="5400000">
            <a:off x="5977401" y="3438087"/>
            <a:ext cx="164064" cy="1414916"/>
            <a:chOff x="4428249" y="1369375"/>
            <a:chExt cx="36905" cy="429569"/>
          </a:xfrm>
        </p:grpSpPr>
        <p:sp>
          <p:nvSpPr>
            <p:cNvPr id="8701" name="Google Shape;8701;p54"/>
            <p:cNvSpPr/>
            <p:nvPr/>
          </p:nvSpPr>
          <p:spPr>
            <a:xfrm>
              <a:off x="4428249" y="1369375"/>
              <a:ext cx="2375" cy="429104"/>
            </a:xfrm>
            <a:custGeom>
              <a:avLst/>
              <a:gdLst/>
              <a:ahLst/>
              <a:cxnLst/>
              <a:rect l="l" t="t" r="r" b="b"/>
              <a:pathLst>
                <a:path w="95" h="18328" extrusionOk="0">
                  <a:moveTo>
                    <a:pt x="48" y="1"/>
                  </a:moveTo>
                  <a:cubicBezTo>
                    <a:pt x="24" y="1"/>
                    <a:pt x="1" y="15"/>
                    <a:pt x="1" y="44"/>
                  </a:cubicBezTo>
                  <a:lnTo>
                    <a:pt x="1" y="18284"/>
                  </a:lnTo>
                  <a:cubicBezTo>
                    <a:pt x="1" y="18306"/>
                    <a:pt x="22" y="18328"/>
                    <a:pt x="51" y="18328"/>
                  </a:cubicBezTo>
                  <a:cubicBezTo>
                    <a:pt x="73" y="18328"/>
                    <a:pt x="95" y="18306"/>
                    <a:pt x="95" y="18284"/>
                  </a:cubicBezTo>
                  <a:lnTo>
                    <a:pt x="95" y="44"/>
                  </a:lnTo>
                  <a:cubicBezTo>
                    <a:pt x="95" y="15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54"/>
            <p:cNvSpPr/>
            <p:nvPr/>
          </p:nvSpPr>
          <p:spPr>
            <a:xfrm>
              <a:off x="4428354" y="1369375"/>
              <a:ext cx="36800" cy="2200"/>
            </a:xfrm>
            <a:custGeom>
              <a:avLst/>
              <a:gdLst/>
              <a:ahLst/>
              <a:cxnLst/>
              <a:rect l="l" t="t" r="r" b="b"/>
              <a:pathLst>
                <a:path w="1472" h="88" extrusionOk="0">
                  <a:moveTo>
                    <a:pt x="65" y="1"/>
                  </a:moveTo>
                  <a:cubicBezTo>
                    <a:pt x="0" y="1"/>
                    <a:pt x="0" y="87"/>
                    <a:pt x="65" y="87"/>
                  </a:cubicBezTo>
                  <a:lnTo>
                    <a:pt x="1414" y="87"/>
                  </a:lnTo>
                  <a:cubicBezTo>
                    <a:pt x="1472" y="87"/>
                    <a:pt x="1472" y="1"/>
                    <a:pt x="141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54"/>
            <p:cNvSpPr/>
            <p:nvPr/>
          </p:nvSpPr>
          <p:spPr>
            <a:xfrm>
              <a:off x="4428704" y="1383625"/>
              <a:ext cx="17350" cy="2200"/>
            </a:xfrm>
            <a:custGeom>
              <a:avLst/>
              <a:gdLst/>
              <a:ahLst/>
              <a:cxnLst/>
              <a:rect l="l" t="t" r="r" b="b"/>
              <a:pathLst>
                <a:path w="694" h="88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5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54"/>
            <p:cNvSpPr/>
            <p:nvPr/>
          </p:nvSpPr>
          <p:spPr>
            <a:xfrm>
              <a:off x="4428704" y="1397875"/>
              <a:ext cx="17350" cy="2175"/>
            </a:xfrm>
            <a:custGeom>
              <a:avLst/>
              <a:gdLst/>
              <a:ahLst/>
              <a:cxnLst/>
              <a:rect l="l" t="t" r="r" b="b"/>
              <a:pathLst>
                <a:path w="694" h="87" extrusionOk="0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72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72"/>
                    <a:pt x="693" y="44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54"/>
            <p:cNvSpPr/>
            <p:nvPr/>
          </p:nvSpPr>
          <p:spPr>
            <a:xfrm>
              <a:off x="4428704" y="1412125"/>
              <a:ext cx="36100" cy="2175"/>
            </a:xfrm>
            <a:custGeom>
              <a:avLst/>
              <a:gdLst/>
              <a:ahLst/>
              <a:cxnLst/>
              <a:rect l="l" t="t" r="r" b="b"/>
              <a:pathLst>
                <a:path w="1444" h="87" extrusionOk="0">
                  <a:moveTo>
                    <a:pt x="51" y="0"/>
                  </a:moveTo>
                  <a:cubicBezTo>
                    <a:pt x="22" y="0"/>
                    <a:pt x="1" y="22"/>
                    <a:pt x="1" y="43"/>
                  </a:cubicBezTo>
                  <a:cubicBezTo>
                    <a:pt x="1" y="72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72"/>
                    <a:pt x="1443" y="43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54"/>
            <p:cNvSpPr/>
            <p:nvPr/>
          </p:nvSpPr>
          <p:spPr>
            <a:xfrm>
              <a:off x="4428354" y="1426350"/>
              <a:ext cx="18050" cy="2200"/>
            </a:xfrm>
            <a:custGeom>
              <a:avLst/>
              <a:gdLst/>
              <a:ahLst/>
              <a:cxnLst/>
              <a:rect l="l" t="t" r="r" b="b"/>
              <a:pathLst>
                <a:path w="722" h="88" extrusionOk="0">
                  <a:moveTo>
                    <a:pt x="65" y="1"/>
                  </a:moveTo>
                  <a:cubicBezTo>
                    <a:pt x="0" y="1"/>
                    <a:pt x="0" y="87"/>
                    <a:pt x="65" y="87"/>
                  </a:cubicBezTo>
                  <a:lnTo>
                    <a:pt x="664" y="87"/>
                  </a:lnTo>
                  <a:cubicBezTo>
                    <a:pt x="722" y="87"/>
                    <a:pt x="722" y="1"/>
                    <a:pt x="66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54"/>
            <p:cNvSpPr/>
            <p:nvPr/>
          </p:nvSpPr>
          <p:spPr>
            <a:xfrm>
              <a:off x="4428704" y="1440600"/>
              <a:ext cx="17350" cy="2200"/>
            </a:xfrm>
            <a:custGeom>
              <a:avLst/>
              <a:gdLst/>
              <a:ahLst/>
              <a:cxnLst/>
              <a:rect l="l" t="t" r="r" b="b"/>
              <a:pathLst>
                <a:path w="694" h="88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54"/>
            <p:cNvSpPr/>
            <p:nvPr/>
          </p:nvSpPr>
          <p:spPr>
            <a:xfrm>
              <a:off x="4428704" y="1454850"/>
              <a:ext cx="36100" cy="2375"/>
            </a:xfrm>
            <a:custGeom>
              <a:avLst/>
              <a:gdLst/>
              <a:ahLst/>
              <a:cxnLst/>
              <a:rect l="l" t="t" r="r" b="b"/>
              <a:pathLst>
                <a:path w="1444" h="95" extrusionOk="0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1400" y="94"/>
                  </a:lnTo>
                  <a:cubicBezTo>
                    <a:pt x="1422" y="94"/>
                    <a:pt x="1443" y="73"/>
                    <a:pt x="1443" y="44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54"/>
            <p:cNvSpPr/>
            <p:nvPr/>
          </p:nvSpPr>
          <p:spPr>
            <a:xfrm>
              <a:off x="4428354" y="1469100"/>
              <a:ext cx="18050" cy="2375"/>
            </a:xfrm>
            <a:custGeom>
              <a:avLst/>
              <a:gdLst/>
              <a:ahLst/>
              <a:cxnLst/>
              <a:rect l="l" t="t" r="r" b="b"/>
              <a:pathLst>
                <a:path w="722" h="95" extrusionOk="0">
                  <a:moveTo>
                    <a:pt x="65" y="0"/>
                  </a:moveTo>
                  <a:cubicBezTo>
                    <a:pt x="0" y="0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54"/>
            <p:cNvSpPr/>
            <p:nvPr/>
          </p:nvSpPr>
          <p:spPr>
            <a:xfrm>
              <a:off x="4428354" y="1483350"/>
              <a:ext cx="18050" cy="2350"/>
            </a:xfrm>
            <a:custGeom>
              <a:avLst/>
              <a:gdLst/>
              <a:ahLst/>
              <a:cxnLst/>
              <a:rect l="l" t="t" r="r" b="b"/>
              <a:pathLst>
                <a:path w="722" h="94" extrusionOk="0">
                  <a:moveTo>
                    <a:pt x="65" y="0"/>
                  </a:moveTo>
                  <a:cubicBezTo>
                    <a:pt x="0" y="0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54"/>
            <p:cNvSpPr/>
            <p:nvPr/>
          </p:nvSpPr>
          <p:spPr>
            <a:xfrm>
              <a:off x="4428704" y="1497575"/>
              <a:ext cx="36100" cy="2200"/>
            </a:xfrm>
            <a:custGeom>
              <a:avLst/>
              <a:gdLst/>
              <a:ahLst/>
              <a:cxnLst/>
              <a:rect l="l" t="t" r="r" b="b"/>
              <a:pathLst>
                <a:path w="1444" h="88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73"/>
                    <a:pt x="1443" y="44"/>
                  </a:cubicBezTo>
                  <a:cubicBezTo>
                    <a:pt x="1443" y="22"/>
                    <a:pt x="1422" y="1"/>
                    <a:pt x="140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54"/>
            <p:cNvSpPr/>
            <p:nvPr/>
          </p:nvSpPr>
          <p:spPr>
            <a:xfrm>
              <a:off x="4428704" y="1511825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54"/>
            <p:cNvSpPr/>
            <p:nvPr/>
          </p:nvSpPr>
          <p:spPr>
            <a:xfrm>
              <a:off x="4428354" y="1526075"/>
              <a:ext cx="18050" cy="2375"/>
            </a:xfrm>
            <a:custGeom>
              <a:avLst/>
              <a:gdLst/>
              <a:ahLst/>
              <a:cxnLst/>
              <a:rect l="l" t="t" r="r" b="b"/>
              <a:pathLst>
                <a:path w="722" h="95" extrusionOk="0">
                  <a:moveTo>
                    <a:pt x="65" y="0"/>
                  </a:moveTo>
                  <a:cubicBezTo>
                    <a:pt x="0" y="0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54"/>
            <p:cNvSpPr/>
            <p:nvPr/>
          </p:nvSpPr>
          <p:spPr>
            <a:xfrm>
              <a:off x="4428704" y="1540325"/>
              <a:ext cx="36100" cy="2350"/>
            </a:xfrm>
            <a:custGeom>
              <a:avLst/>
              <a:gdLst/>
              <a:ahLst/>
              <a:cxnLst/>
              <a:rect l="l" t="t" r="r" b="b"/>
              <a:pathLst>
                <a:path w="1444" h="94" extrusionOk="0">
                  <a:moveTo>
                    <a:pt x="51" y="0"/>
                  </a:moveTo>
                  <a:cubicBezTo>
                    <a:pt x="22" y="0"/>
                    <a:pt x="1" y="22"/>
                    <a:pt x="1" y="43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1400" y="94"/>
                  </a:lnTo>
                  <a:cubicBezTo>
                    <a:pt x="1422" y="94"/>
                    <a:pt x="1443" y="72"/>
                    <a:pt x="1443" y="43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54"/>
            <p:cNvSpPr/>
            <p:nvPr/>
          </p:nvSpPr>
          <p:spPr>
            <a:xfrm>
              <a:off x="4428704" y="1554550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1"/>
                  </a:moveTo>
                  <a:cubicBezTo>
                    <a:pt x="22" y="1"/>
                    <a:pt x="1" y="23"/>
                    <a:pt x="1" y="44"/>
                  </a:cubicBezTo>
                  <a:cubicBezTo>
                    <a:pt x="1" y="73"/>
                    <a:pt x="22" y="95"/>
                    <a:pt x="51" y="95"/>
                  </a:cubicBezTo>
                  <a:lnTo>
                    <a:pt x="650" y="95"/>
                  </a:lnTo>
                  <a:cubicBezTo>
                    <a:pt x="672" y="95"/>
                    <a:pt x="693" y="73"/>
                    <a:pt x="693" y="44"/>
                  </a:cubicBezTo>
                  <a:cubicBezTo>
                    <a:pt x="693" y="23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54"/>
            <p:cNvSpPr/>
            <p:nvPr/>
          </p:nvSpPr>
          <p:spPr>
            <a:xfrm>
              <a:off x="4428704" y="1568800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95"/>
                    <a:pt x="51" y="95"/>
                  </a:cubicBezTo>
                  <a:lnTo>
                    <a:pt x="650" y="95"/>
                  </a:lnTo>
                  <a:cubicBezTo>
                    <a:pt x="672" y="95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54"/>
            <p:cNvSpPr/>
            <p:nvPr/>
          </p:nvSpPr>
          <p:spPr>
            <a:xfrm>
              <a:off x="4428354" y="1583050"/>
              <a:ext cx="36800" cy="2375"/>
            </a:xfrm>
            <a:custGeom>
              <a:avLst/>
              <a:gdLst/>
              <a:ahLst/>
              <a:cxnLst/>
              <a:rect l="l" t="t" r="r" b="b"/>
              <a:pathLst>
                <a:path w="1472" h="95" extrusionOk="0">
                  <a:moveTo>
                    <a:pt x="65" y="1"/>
                  </a:moveTo>
                  <a:cubicBezTo>
                    <a:pt x="0" y="1"/>
                    <a:pt x="0" y="94"/>
                    <a:pt x="65" y="94"/>
                  </a:cubicBezTo>
                  <a:lnTo>
                    <a:pt x="1414" y="94"/>
                  </a:lnTo>
                  <a:cubicBezTo>
                    <a:pt x="1472" y="94"/>
                    <a:pt x="1472" y="1"/>
                    <a:pt x="141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54"/>
            <p:cNvSpPr/>
            <p:nvPr/>
          </p:nvSpPr>
          <p:spPr>
            <a:xfrm>
              <a:off x="4428704" y="1597300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2"/>
                    <a:pt x="693" y="44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54"/>
            <p:cNvSpPr/>
            <p:nvPr/>
          </p:nvSpPr>
          <p:spPr>
            <a:xfrm>
              <a:off x="4428704" y="1611550"/>
              <a:ext cx="17350" cy="2350"/>
            </a:xfrm>
            <a:custGeom>
              <a:avLst/>
              <a:gdLst/>
              <a:ahLst/>
              <a:cxnLst/>
              <a:rect l="l" t="t" r="r" b="b"/>
              <a:pathLst>
                <a:path w="694" h="94" extrusionOk="0">
                  <a:moveTo>
                    <a:pt x="51" y="0"/>
                  </a:moveTo>
                  <a:cubicBezTo>
                    <a:pt x="22" y="0"/>
                    <a:pt x="1" y="22"/>
                    <a:pt x="1" y="51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2"/>
                    <a:pt x="693" y="51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54"/>
            <p:cNvSpPr/>
            <p:nvPr/>
          </p:nvSpPr>
          <p:spPr>
            <a:xfrm>
              <a:off x="4428704" y="1625775"/>
              <a:ext cx="36100" cy="2375"/>
            </a:xfrm>
            <a:custGeom>
              <a:avLst/>
              <a:gdLst/>
              <a:ahLst/>
              <a:cxnLst/>
              <a:rect l="l" t="t" r="r" b="b"/>
              <a:pathLst>
                <a:path w="1444" h="95" extrusionOk="0">
                  <a:moveTo>
                    <a:pt x="51" y="1"/>
                  </a:moveTo>
                  <a:cubicBezTo>
                    <a:pt x="22" y="1"/>
                    <a:pt x="1" y="23"/>
                    <a:pt x="1" y="51"/>
                  </a:cubicBezTo>
                  <a:cubicBezTo>
                    <a:pt x="1" y="73"/>
                    <a:pt x="22" y="95"/>
                    <a:pt x="51" y="95"/>
                  </a:cubicBezTo>
                  <a:lnTo>
                    <a:pt x="1400" y="95"/>
                  </a:lnTo>
                  <a:cubicBezTo>
                    <a:pt x="1422" y="95"/>
                    <a:pt x="1443" y="73"/>
                    <a:pt x="1443" y="51"/>
                  </a:cubicBezTo>
                  <a:cubicBezTo>
                    <a:pt x="1443" y="23"/>
                    <a:pt x="1422" y="1"/>
                    <a:pt x="140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54"/>
            <p:cNvSpPr/>
            <p:nvPr/>
          </p:nvSpPr>
          <p:spPr>
            <a:xfrm>
              <a:off x="4428354" y="1640025"/>
              <a:ext cx="18050" cy="2375"/>
            </a:xfrm>
            <a:custGeom>
              <a:avLst/>
              <a:gdLst/>
              <a:ahLst/>
              <a:cxnLst/>
              <a:rect l="l" t="t" r="r" b="b"/>
              <a:pathLst>
                <a:path w="722" h="95" extrusionOk="0">
                  <a:moveTo>
                    <a:pt x="65" y="1"/>
                  </a:moveTo>
                  <a:cubicBezTo>
                    <a:pt x="0" y="1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1"/>
                    <a:pt x="66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54"/>
            <p:cNvSpPr/>
            <p:nvPr/>
          </p:nvSpPr>
          <p:spPr>
            <a:xfrm>
              <a:off x="4428704" y="1654275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0"/>
                  </a:moveTo>
                  <a:cubicBezTo>
                    <a:pt x="22" y="0"/>
                    <a:pt x="1" y="22"/>
                    <a:pt x="1" y="51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3"/>
                    <a:pt x="693" y="51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54"/>
            <p:cNvSpPr/>
            <p:nvPr/>
          </p:nvSpPr>
          <p:spPr>
            <a:xfrm>
              <a:off x="4428704" y="1668525"/>
              <a:ext cx="36100" cy="2350"/>
            </a:xfrm>
            <a:custGeom>
              <a:avLst/>
              <a:gdLst/>
              <a:ahLst/>
              <a:cxnLst/>
              <a:rect l="l" t="t" r="r" b="b"/>
              <a:pathLst>
                <a:path w="1444" h="94" extrusionOk="0">
                  <a:moveTo>
                    <a:pt x="51" y="0"/>
                  </a:moveTo>
                  <a:cubicBezTo>
                    <a:pt x="22" y="0"/>
                    <a:pt x="1" y="22"/>
                    <a:pt x="1" y="51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1400" y="94"/>
                  </a:lnTo>
                  <a:cubicBezTo>
                    <a:pt x="1422" y="94"/>
                    <a:pt x="1443" y="72"/>
                    <a:pt x="1443" y="51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54"/>
            <p:cNvSpPr/>
            <p:nvPr/>
          </p:nvSpPr>
          <p:spPr>
            <a:xfrm>
              <a:off x="4428704" y="1682950"/>
              <a:ext cx="17350" cy="2175"/>
            </a:xfrm>
            <a:custGeom>
              <a:avLst/>
              <a:gdLst/>
              <a:ahLst/>
              <a:cxnLst/>
              <a:rect l="l" t="t" r="r" b="b"/>
              <a:pathLst>
                <a:path w="694" h="87" extrusionOk="0">
                  <a:moveTo>
                    <a:pt x="51" y="0"/>
                  </a:moveTo>
                  <a:cubicBezTo>
                    <a:pt x="22" y="0"/>
                    <a:pt x="1" y="15"/>
                    <a:pt x="1" y="43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5"/>
                    <a:pt x="693" y="43"/>
                  </a:cubicBezTo>
                  <a:cubicBezTo>
                    <a:pt x="693" y="15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54"/>
            <p:cNvSpPr/>
            <p:nvPr/>
          </p:nvSpPr>
          <p:spPr>
            <a:xfrm>
              <a:off x="4428354" y="1697200"/>
              <a:ext cx="18050" cy="2175"/>
            </a:xfrm>
            <a:custGeom>
              <a:avLst/>
              <a:gdLst/>
              <a:ahLst/>
              <a:cxnLst/>
              <a:rect l="l" t="t" r="r" b="b"/>
              <a:pathLst>
                <a:path w="722" h="87" extrusionOk="0">
                  <a:moveTo>
                    <a:pt x="65" y="0"/>
                  </a:moveTo>
                  <a:cubicBezTo>
                    <a:pt x="0" y="0"/>
                    <a:pt x="0" y="87"/>
                    <a:pt x="65" y="87"/>
                  </a:cubicBezTo>
                  <a:lnTo>
                    <a:pt x="664" y="87"/>
                  </a:lnTo>
                  <a:cubicBezTo>
                    <a:pt x="722" y="87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54"/>
            <p:cNvSpPr/>
            <p:nvPr/>
          </p:nvSpPr>
          <p:spPr>
            <a:xfrm>
              <a:off x="4428704" y="1711425"/>
              <a:ext cx="36100" cy="2200"/>
            </a:xfrm>
            <a:custGeom>
              <a:avLst/>
              <a:gdLst/>
              <a:ahLst/>
              <a:cxnLst/>
              <a:rect l="l" t="t" r="r" b="b"/>
              <a:pathLst>
                <a:path w="1444" h="88" extrusionOk="0">
                  <a:moveTo>
                    <a:pt x="51" y="1"/>
                  </a:moveTo>
                  <a:cubicBezTo>
                    <a:pt x="22" y="1"/>
                    <a:pt x="1" y="15"/>
                    <a:pt x="1" y="44"/>
                  </a:cubicBezTo>
                  <a:cubicBezTo>
                    <a:pt x="1" y="66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66"/>
                    <a:pt x="1443" y="44"/>
                  </a:cubicBezTo>
                  <a:cubicBezTo>
                    <a:pt x="1443" y="15"/>
                    <a:pt x="1422" y="1"/>
                    <a:pt x="140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54"/>
            <p:cNvSpPr/>
            <p:nvPr/>
          </p:nvSpPr>
          <p:spPr>
            <a:xfrm>
              <a:off x="4428704" y="1725675"/>
              <a:ext cx="17350" cy="2375"/>
            </a:xfrm>
            <a:custGeom>
              <a:avLst/>
              <a:gdLst/>
              <a:ahLst/>
              <a:cxnLst/>
              <a:rect l="l" t="t" r="r" b="b"/>
              <a:pathLst>
                <a:path w="694" h="95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87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54"/>
            <p:cNvSpPr/>
            <p:nvPr/>
          </p:nvSpPr>
          <p:spPr>
            <a:xfrm>
              <a:off x="4428704" y="1739925"/>
              <a:ext cx="17350" cy="2175"/>
            </a:xfrm>
            <a:custGeom>
              <a:avLst/>
              <a:gdLst/>
              <a:ahLst/>
              <a:cxnLst/>
              <a:rect l="l" t="t" r="r" b="b"/>
              <a:pathLst>
                <a:path w="694" h="87" extrusionOk="0">
                  <a:moveTo>
                    <a:pt x="51" y="0"/>
                  </a:moveTo>
                  <a:cubicBezTo>
                    <a:pt x="22" y="0"/>
                    <a:pt x="1" y="15"/>
                    <a:pt x="1" y="44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5"/>
                    <a:pt x="693" y="44"/>
                  </a:cubicBezTo>
                  <a:cubicBezTo>
                    <a:pt x="693" y="15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54"/>
            <p:cNvSpPr/>
            <p:nvPr/>
          </p:nvSpPr>
          <p:spPr>
            <a:xfrm>
              <a:off x="4428354" y="1754175"/>
              <a:ext cx="36800" cy="2175"/>
            </a:xfrm>
            <a:custGeom>
              <a:avLst/>
              <a:gdLst/>
              <a:ahLst/>
              <a:cxnLst/>
              <a:rect l="l" t="t" r="r" b="b"/>
              <a:pathLst>
                <a:path w="1472" h="87" extrusionOk="0">
                  <a:moveTo>
                    <a:pt x="65" y="0"/>
                  </a:moveTo>
                  <a:cubicBezTo>
                    <a:pt x="0" y="0"/>
                    <a:pt x="0" y="87"/>
                    <a:pt x="65" y="87"/>
                  </a:cubicBezTo>
                  <a:lnTo>
                    <a:pt x="1414" y="87"/>
                  </a:lnTo>
                  <a:cubicBezTo>
                    <a:pt x="1472" y="87"/>
                    <a:pt x="1472" y="0"/>
                    <a:pt x="14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54"/>
            <p:cNvSpPr/>
            <p:nvPr/>
          </p:nvSpPr>
          <p:spPr>
            <a:xfrm>
              <a:off x="4428704" y="1768400"/>
              <a:ext cx="17350" cy="2200"/>
            </a:xfrm>
            <a:custGeom>
              <a:avLst/>
              <a:gdLst/>
              <a:ahLst/>
              <a:cxnLst/>
              <a:rect l="l" t="t" r="r" b="b"/>
              <a:pathLst>
                <a:path w="694" h="88" extrusionOk="0">
                  <a:moveTo>
                    <a:pt x="51" y="1"/>
                  </a:moveTo>
                  <a:cubicBezTo>
                    <a:pt x="22" y="1"/>
                    <a:pt x="1" y="15"/>
                    <a:pt x="1" y="44"/>
                  </a:cubicBezTo>
                  <a:cubicBezTo>
                    <a:pt x="1" y="66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6"/>
                    <a:pt x="693" y="44"/>
                  </a:cubicBezTo>
                  <a:cubicBezTo>
                    <a:pt x="693" y="15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54"/>
            <p:cNvSpPr/>
            <p:nvPr/>
          </p:nvSpPr>
          <p:spPr>
            <a:xfrm>
              <a:off x="4428704" y="1782650"/>
              <a:ext cx="17350" cy="2200"/>
            </a:xfrm>
            <a:custGeom>
              <a:avLst/>
              <a:gdLst/>
              <a:ahLst/>
              <a:cxnLst/>
              <a:rect l="l" t="t" r="r" b="b"/>
              <a:pathLst>
                <a:path w="694" h="88" extrusionOk="0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66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6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54"/>
            <p:cNvSpPr/>
            <p:nvPr/>
          </p:nvSpPr>
          <p:spPr>
            <a:xfrm>
              <a:off x="4428542" y="1796744"/>
              <a:ext cx="36100" cy="2200"/>
            </a:xfrm>
            <a:custGeom>
              <a:avLst/>
              <a:gdLst/>
              <a:ahLst/>
              <a:cxnLst/>
              <a:rect l="l" t="t" r="r" b="b"/>
              <a:pathLst>
                <a:path w="1444" h="88" extrusionOk="0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65"/>
                    <a:pt x="1443" y="44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3" name="Google Shape;8733;p54"/>
          <p:cNvGrpSpPr/>
          <p:nvPr/>
        </p:nvGrpSpPr>
        <p:grpSpPr>
          <a:xfrm rot="10800000" flipH="1">
            <a:off x="5349830" y="3026630"/>
            <a:ext cx="1419207" cy="24808"/>
            <a:chOff x="219558" y="4738465"/>
            <a:chExt cx="5852400" cy="102300"/>
          </a:xfrm>
        </p:grpSpPr>
        <p:cxnSp>
          <p:nvCxnSpPr>
            <p:cNvPr id="8734" name="Google Shape;8734;p54"/>
            <p:cNvCxnSpPr/>
            <p:nvPr/>
          </p:nvCxnSpPr>
          <p:spPr>
            <a:xfrm>
              <a:off x="219558" y="4789684"/>
              <a:ext cx="58524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8735" name="Google Shape;8735;p54"/>
            <p:cNvSpPr/>
            <p:nvPr/>
          </p:nvSpPr>
          <p:spPr>
            <a:xfrm>
              <a:off x="1200298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54"/>
            <p:cNvSpPr/>
            <p:nvPr/>
          </p:nvSpPr>
          <p:spPr>
            <a:xfrm>
              <a:off x="2175146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54"/>
            <p:cNvSpPr/>
            <p:nvPr/>
          </p:nvSpPr>
          <p:spPr>
            <a:xfrm>
              <a:off x="3040751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54"/>
            <p:cNvSpPr/>
            <p:nvPr/>
          </p:nvSpPr>
          <p:spPr>
            <a:xfrm>
              <a:off x="4028157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54"/>
            <p:cNvSpPr/>
            <p:nvPr/>
          </p:nvSpPr>
          <p:spPr>
            <a:xfrm>
              <a:off x="5040827" y="4738465"/>
              <a:ext cx="102300" cy="1023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0" name="Google Shape;8740;p54"/>
          <p:cNvGrpSpPr/>
          <p:nvPr/>
        </p:nvGrpSpPr>
        <p:grpSpPr>
          <a:xfrm>
            <a:off x="5361148" y="3399694"/>
            <a:ext cx="1396570" cy="385016"/>
            <a:chOff x="5286284" y="2966544"/>
            <a:chExt cx="1396570" cy="385016"/>
          </a:xfrm>
        </p:grpSpPr>
        <p:cxnSp>
          <p:nvCxnSpPr>
            <p:cNvPr id="8741" name="Google Shape;8741;p54"/>
            <p:cNvCxnSpPr/>
            <p:nvPr/>
          </p:nvCxnSpPr>
          <p:spPr>
            <a:xfrm>
              <a:off x="5752056" y="3094781"/>
              <a:ext cx="470100" cy="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8742" name="Google Shape;8742;p54"/>
            <p:cNvCxnSpPr/>
            <p:nvPr/>
          </p:nvCxnSpPr>
          <p:spPr>
            <a:xfrm>
              <a:off x="5980194" y="3351560"/>
              <a:ext cx="594300" cy="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grpSp>
          <p:nvGrpSpPr>
            <p:cNvPr id="8743" name="Google Shape;8743;p54"/>
            <p:cNvGrpSpPr/>
            <p:nvPr/>
          </p:nvGrpSpPr>
          <p:grpSpPr>
            <a:xfrm>
              <a:off x="5287688" y="3173364"/>
              <a:ext cx="1395166" cy="74100"/>
              <a:chOff x="5287688" y="3173364"/>
              <a:chExt cx="1395166" cy="74100"/>
            </a:xfrm>
          </p:grpSpPr>
          <p:cxnSp>
            <p:nvCxnSpPr>
              <p:cNvPr id="8744" name="Google Shape;8744;p54"/>
              <p:cNvCxnSpPr/>
              <p:nvPr/>
            </p:nvCxnSpPr>
            <p:spPr>
              <a:xfrm>
                <a:off x="6682853" y="3173540"/>
                <a:ext cx="0" cy="73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45" name="Google Shape;8745;p54"/>
              <p:cNvCxnSpPr/>
              <p:nvPr/>
            </p:nvCxnSpPr>
            <p:spPr>
              <a:xfrm>
                <a:off x="5287688" y="3210371"/>
                <a:ext cx="1394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46" name="Google Shape;8746;p54"/>
              <p:cNvCxnSpPr/>
              <p:nvPr/>
            </p:nvCxnSpPr>
            <p:spPr>
              <a:xfrm>
                <a:off x="5518476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47" name="Google Shape;8747;p54"/>
              <p:cNvCxnSpPr/>
              <p:nvPr/>
            </p:nvCxnSpPr>
            <p:spPr>
              <a:xfrm>
                <a:off x="5287935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48" name="Google Shape;8748;p54"/>
              <p:cNvCxnSpPr/>
              <p:nvPr/>
            </p:nvCxnSpPr>
            <p:spPr>
              <a:xfrm>
                <a:off x="5751239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49" name="Google Shape;8749;p54"/>
              <p:cNvCxnSpPr/>
              <p:nvPr/>
            </p:nvCxnSpPr>
            <p:spPr>
              <a:xfrm>
                <a:off x="5982252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50" name="Google Shape;8750;p54"/>
              <p:cNvCxnSpPr/>
              <p:nvPr/>
            </p:nvCxnSpPr>
            <p:spPr>
              <a:xfrm>
                <a:off x="6216184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51" name="Google Shape;8751;p54"/>
              <p:cNvCxnSpPr/>
              <p:nvPr/>
            </p:nvCxnSpPr>
            <p:spPr>
              <a:xfrm>
                <a:off x="6449534" y="3173364"/>
                <a:ext cx="0" cy="7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8752" name="Google Shape;8752;p54"/>
            <p:cNvCxnSpPr/>
            <p:nvPr/>
          </p:nvCxnSpPr>
          <p:spPr>
            <a:xfrm>
              <a:off x="5286284" y="2966544"/>
              <a:ext cx="468600" cy="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8753" name="Google Shape;8753;p54"/>
          <p:cNvGrpSpPr/>
          <p:nvPr/>
        </p:nvGrpSpPr>
        <p:grpSpPr>
          <a:xfrm>
            <a:off x="2047214" y="1818470"/>
            <a:ext cx="1182276" cy="662027"/>
            <a:chOff x="2029517" y="1732295"/>
            <a:chExt cx="1149068" cy="643432"/>
          </a:xfrm>
        </p:grpSpPr>
        <p:grpSp>
          <p:nvGrpSpPr>
            <p:cNvPr id="8754" name="Google Shape;8754;p54"/>
            <p:cNvGrpSpPr/>
            <p:nvPr/>
          </p:nvGrpSpPr>
          <p:grpSpPr>
            <a:xfrm>
              <a:off x="2708660" y="1746937"/>
              <a:ext cx="455427" cy="244429"/>
              <a:chOff x="2700693" y="1746937"/>
              <a:chExt cx="455427" cy="244429"/>
            </a:xfrm>
          </p:grpSpPr>
          <p:grpSp>
            <p:nvGrpSpPr>
              <p:cNvPr id="8755" name="Google Shape;8755;p54"/>
              <p:cNvGrpSpPr/>
              <p:nvPr/>
            </p:nvGrpSpPr>
            <p:grpSpPr>
              <a:xfrm>
                <a:off x="2905682" y="1782817"/>
                <a:ext cx="250438" cy="208549"/>
                <a:chOff x="2905682" y="1782817"/>
                <a:chExt cx="250438" cy="208549"/>
              </a:xfrm>
            </p:grpSpPr>
            <p:cxnSp>
              <p:nvCxnSpPr>
                <p:cNvPr id="8756" name="Google Shape;8756;p54"/>
                <p:cNvCxnSpPr/>
                <p:nvPr/>
              </p:nvCxnSpPr>
              <p:spPr>
                <a:xfrm rot="-5400000" flipH="1">
                  <a:off x="2905682" y="1782817"/>
                  <a:ext cx="175200" cy="1752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8757" name="Google Shape;8757;p54"/>
                <p:cNvSpPr/>
                <p:nvPr/>
              </p:nvSpPr>
              <p:spPr>
                <a:xfrm>
                  <a:off x="3078213" y="1919045"/>
                  <a:ext cx="77906" cy="72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46" extrusionOk="0">
                      <a:moveTo>
                        <a:pt x="5775" y="1"/>
                      </a:moveTo>
                      <a:cubicBezTo>
                        <a:pt x="3179" y="1"/>
                        <a:pt x="889" y="1860"/>
                        <a:pt x="468" y="4506"/>
                      </a:cubicBezTo>
                      <a:cubicBezTo>
                        <a:pt x="1" y="7441"/>
                        <a:pt x="2002" y="10210"/>
                        <a:pt x="4904" y="10677"/>
                      </a:cubicBezTo>
                      <a:cubicBezTo>
                        <a:pt x="5194" y="10723"/>
                        <a:pt x="5483" y="10745"/>
                        <a:pt x="5768" y="10745"/>
                      </a:cubicBezTo>
                      <a:cubicBezTo>
                        <a:pt x="8364" y="10745"/>
                        <a:pt x="10655" y="8886"/>
                        <a:pt x="11075" y="6240"/>
                      </a:cubicBezTo>
                      <a:cubicBezTo>
                        <a:pt x="11576" y="3305"/>
                        <a:pt x="9574" y="536"/>
                        <a:pt x="6639" y="69"/>
                      </a:cubicBezTo>
                      <a:cubicBezTo>
                        <a:pt x="6349" y="23"/>
                        <a:pt x="6060" y="1"/>
                        <a:pt x="57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58" name="Google Shape;8758;p54"/>
              <p:cNvGrpSpPr/>
              <p:nvPr/>
            </p:nvGrpSpPr>
            <p:grpSpPr>
              <a:xfrm>
                <a:off x="2700693" y="1746937"/>
                <a:ext cx="449967" cy="72374"/>
                <a:chOff x="2700693" y="1746937"/>
                <a:chExt cx="449967" cy="72374"/>
              </a:xfrm>
            </p:grpSpPr>
            <p:cxnSp>
              <p:nvCxnSpPr>
                <p:cNvPr id="8759" name="Google Shape;8759;p54"/>
                <p:cNvCxnSpPr/>
                <p:nvPr/>
              </p:nvCxnSpPr>
              <p:spPr>
                <a:xfrm>
                  <a:off x="2700693" y="1782453"/>
                  <a:ext cx="379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8760" name="Google Shape;8760;p54"/>
                <p:cNvSpPr/>
                <p:nvPr/>
              </p:nvSpPr>
              <p:spPr>
                <a:xfrm>
                  <a:off x="3072753" y="1746937"/>
                  <a:ext cx="77906" cy="72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54" extrusionOk="0">
                      <a:moveTo>
                        <a:pt x="5736" y="0"/>
                      </a:moveTo>
                      <a:cubicBezTo>
                        <a:pt x="3156" y="0"/>
                        <a:pt x="887" y="1881"/>
                        <a:pt x="468" y="4513"/>
                      </a:cubicBezTo>
                      <a:cubicBezTo>
                        <a:pt x="1" y="7449"/>
                        <a:pt x="2002" y="10218"/>
                        <a:pt x="4904" y="10685"/>
                      </a:cubicBezTo>
                      <a:cubicBezTo>
                        <a:pt x="5194" y="10731"/>
                        <a:pt x="5483" y="10753"/>
                        <a:pt x="5768" y="10753"/>
                      </a:cubicBezTo>
                      <a:cubicBezTo>
                        <a:pt x="8364" y="10753"/>
                        <a:pt x="10655" y="8893"/>
                        <a:pt x="11075" y="6248"/>
                      </a:cubicBezTo>
                      <a:cubicBezTo>
                        <a:pt x="11576" y="3313"/>
                        <a:pt x="9574" y="544"/>
                        <a:pt x="6639" y="77"/>
                      </a:cubicBezTo>
                      <a:cubicBezTo>
                        <a:pt x="6335" y="25"/>
                        <a:pt x="6034" y="0"/>
                        <a:pt x="573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761" name="Google Shape;8761;p54"/>
            <p:cNvGrpSpPr/>
            <p:nvPr/>
          </p:nvGrpSpPr>
          <p:grpSpPr>
            <a:xfrm>
              <a:off x="2029517" y="1732295"/>
              <a:ext cx="1149068" cy="643432"/>
              <a:chOff x="2029517" y="1732295"/>
              <a:chExt cx="1149068" cy="643432"/>
            </a:xfrm>
          </p:grpSpPr>
          <p:grpSp>
            <p:nvGrpSpPr>
              <p:cNvPr id="8762" name="Google Shape;8762;p54"/>
              <p:cNvGrpSpPr/>
              <p:nvPr/>
            </p:nvGrpSpPr>
            <p:grpSpPr>
              <a:xfrm>
                <a:off x="2703618" y="2103152"/>
                <a:ext cx="474966" cy="260017"/>
                <a:chOff x="2703618" y="2103152"/>
                <a:chExt cx="474966" cy="260017"/>
              </a:xfrm>
            </p:grpSpPr>
            <p:grpSp>
              <p:nvGrpSpPr>
                <p:cNvPr id="8763" name="Google Shape;8763;p54"/>
                <p:cNvGrpSpPr/>
                <p:nvPr/>
              </p:nvGrpSpPr>
              <p:grpSpPr>
                <a:xfrm>
                  <a:off x="2703618" y="2290640"/>
                  <a:ext cx="450291" cy="72529"/>
                  <a:chOff x="2703618" y="2290640"/>
                  <a:chExt cx="450291" cy="72529"/>
                </a:xfrm>
              </p:grpSpPr>
              <p:cxnSp>
                <p:nvCxnSpPr>
                  <p:cNvPr id="8764" name="Google Shape;8764;p54"/>
                  <p:cNvCxnSpPr/>
                  <p:nvPr/>
                </p:nvCxnSpPr>
                <p:spPr>
                  <a:xfrm>
                    <a:off x="2703618" y="2326818"/>
                    <a:ext cx="379800" cy="6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8765" name="Google Shape;8765;p54"/>
                  <p:cNvSpPr/>
                  <p:nvPr/>
                </p:nvSpPr>
                <p:spPr>
                  <a:xfrm>
                    <a:off x="3076003" y="2290640"/>
                    <a:ext cx="77906" cy="7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77" extrusionOk="0">
                        <a:moveTo>
                          <a:pt x="5787" y="0"/>
                        </a:moveTo>
                        <a:cubicBezTo>
                          <a:pt x="3185" y="0"/>
                          <a:pt x="889" y="1889"/>
                          <a:pt x="468" y="4538"/>
                        </a:cubicBezTo>
                        <a:cubicBezTo>
                          <a:pt x="1" y="7473"/>
                          <a:pt x="2002" y="10208"/>
                          <a:pt x="4938" y="10709"/>
                        </a:cubicBezTo>
                        <a:cubicBezTo>
                          <a:pt x="5221" y="10754"/>
                          <a:pt x="5503" y="10776"/>
                          <a:pt x="5781" y="10776"/>
                        </a:cubicBezTo>
                        <a:cubicBezTo>
                          <a:pt x="8358" y="10776"/>
                          <a:pt x="10654" y="8888"/>
                          <a:pt x="11075" y="6239"/>
                        </a:cubicBezTo>
                        <a:cubicBezTo>
                          <a:pt x="11576" y="3303"/>
                          <a:pt x="9574" y="535"/>
                          <a:pt x="6639" y="68"/>
                        </a:cubicBezTo>
                        <a:cubicBezTo>
                          <a:pt x="6352" y="22"/>
                          <a:pt x="6068" y="0"/>
                          <a:pt x="578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766" name="Google Shape;8766;p54"/>
                <p:cNvGrpSpPr/>
                <p:nvPr/>
              </p:nvGrpSpPr>
              <p:grpSpPr>
                <a:xfrm>
                  <a:off x="2908607" y="2103152"/>
                  <a:ext cx="269977" cy="223538"/>
                  <a:chOff x="2908607" y="2103152"/>
                  <a:chExt cx="269977" cy="223538"/>
                </a:xfrm>
              </p:grpSpPr>
              <p:cxnSp>
                <p:nvCxnSpPr>
                  <p:cNvPr id="8767" name="Google Shape;8767;p54"/>
                  <p:cNvCxnSpPr/>
                  <p:nvPr/>
                </p:nvCxnSpPr>
                <p:spPr>
                  <a:xfrm rot="10800000" flipH="1">
                    <a:off x="2908607" y="2140990"/>
                    <a:ext cx="199800" cy="1857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8768" name="Google Shape;8768;p54"/>
                  <p:cNvSpPr/>
                  <p:nvPr/>
                </p:nvSpPr>
                <p:spPr>
                  <a:xfrm>
                    <a:off x="3100678" y="2103152"/>
                    <a:ext cx="77906" cy="72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53" extrusionOk="0">
                        <a:moveTo>
                          <a:pt x="5786" y="1"/>
                        </a:moveTo>
                        <a:cubicBezTo>
                          <a:pt x="3185" y="1"/>
                          <a:pt x="889" y="1886"/>
                          <a:pt x="468" y="4505"/>
                        </a:cubicBezTo>
                        <a:cubicBezTo>
                          <a:pt x="1" y="7440"/>
                          <a:pt x="2002" y="10209"/>
                          <a:pt x="4904" y="10676"/>
                        </a:cubicBezTo>
                        <a:cubicBezTo>
                          <a:pt x="5208" y="10728"/>
                          <a:pt x="5509" y="10753"/>
                          <a:pt x="5807" y="10753"/>
                        </a:cubicBezTo>
                        <a:cubicBezTo>
                          <a:pt x="8387" y="10753"/>
                          <a:pt x="10657" y="8872"/>
                          <a:pt x="11075" y="6240"/>
                        </a:cubicBezTo>
                        <a:cubicBezTo>
                          <a:pt x="11576" y="3304"/>
                          <a:pt x="9574" y="535"/>
                          <a:pt x="6639" y="68"/>
                        </a:cubicBezTo>
                        <a:cubicBezTo>
                          <a:pt x="6352" y="23"/>
                          <a:pt x="6067" y="1"/>
                          <a:pt x="5786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769" name="Google Shape;8769;p54"/>
              <p:cNvGrpSpPr/>
              <p:nvPr/>
            </p:nvGrpSpPr>
            <p:grpSpPr>
              <a:xfrm>
                <a:off x="2029517" y="1732295"/>
                <a:ext cx="685827" cy="643432"/>
                <a:chOff x="2029517" y="1732295"/>
                <a:chExt cx="685827" cy="643432"/>
              </a:xfrm>
            </p:grpSpPr>
            <p:sp>
              <p:nvSpPr>
                <p:cNvPr id="8770" name="Google Shape;8770;p54"/>
                <p:cNvSpPr/>
                <p:nvPr/>
              </p:nvSpPr>
              <p:spPr>
                <a:xfrm>
                  <a:off x="2029517" y="1996395"/>
                  <a:ext cx="135152" cy="135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771" name="Google Shape;8771;p54"/>
                <p:cNvGrpSpPr/>
                <p:nvPr/>
              </p:nvGrpSpPr>
              <p:grpSpPr>
                <a:xfrm>
                  <a:off x="2158948" y="1732295"/>
                  <a:ext cx="556396" cy="333108"/>
                  <a:chOff x="2158948" y="1732295"/>
                  <a:chExt cx="556396" cy="333108"/>
                </a:xfrm>
              </p:grpSpPr>
              <p:cxnSp>
                <p:nvCxnSpPr>
                  <p:cNvPr id="8772" name="Google Shape;8772;p54"/>
                  <p:cNvCxnSpPr/>
                  <p:nvPr/>
                </p:nvCxnSpPr>
                <p:spPr>
                  <a:xfrm rot="10800000" flipH="1">
                    <a:off x="2158948" y="1783103"/>
                    <a:ext cx="459000" cy="2823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BAC8D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8773" name="Google Shape;8773;p54"/>
                  <p:cNvSpPr/>
                  <p:nvPr/>
                </p:nvSpPr>
                <p:spPr>
                  <a:xfrm>
                    <a:off x="2612072" y="1732295"/>
                    <a:ext cx="103272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5" h="14873" extrusionOk="0">
                        <a:moveTo>
                          <a:pt x="7692" y="1"/>
                        </a:moveTo>
                        <a:cubicBezTo>
                          <a:pt x="7531" y="1"/>
                          <a:pt x="7369" y="6"/>
                          <a:pt x="7206" y="16"/>
                        </a:cubicBezTo>
                        <a:cubicBezTo>
                          <a:pt x="3136" y="283"/>
                          <a:pt x="0" y="3786"/>
                          <a:pt x="267" y="7889"/>
                        </a:cubicBezTo>
                        <a:cubicBezTo>
                          <a:pt x="493" y="11846"/>
                          <a:pt x="3790" y="14873"/>
                          <a:pt x="7706" y="14873"/>
                        </a:cubicBezTo>
                        <a:cubicBezTo>
                          <a:pt x="7850" y="14873"/>
                          <a:pt x="7994" y="14869"/>
                          <a:pt x="8140" y="14860"/>
                        </a:cubicBezTo>
                        <a:cubicBezTo>
                          <a:pt x="12243" y="14594"/>
                          <a:pt x="15345" y="11058"/>
                          <a:pt x="15111" y="6988"/>
                        </a:cubicBezTo>
                        <a:cubicBezTo>
                          <a:pt x="14855" y="3048"/>
                          <a:pt x="11585" y="1"/>
                          <a:pt x="769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774" name="Google Shape;8774;p54"/>
                <p:cNvGrpSpPr/>
                <p:nvPr/>
              </p:nvGrpSpPr>
              <p:grpSpPr>
                <a:xfrm>
                  <a:off x="2159908" y="2065057"/>
                  <a:ext cx="550884" cy="310670"/>
                  <a:chOff x="2159908" y="2065057"/>
                  <a:chExt cx="550884" cy="310670"/>
                </a:xfrm>
              </p:grpSpPr>
              <p:cxnSp>
                <p:nvCxnSpPr>
                  <p:cNvPr id="8775" name="Google Shape;8775;p54"/>
                  <p:cNvCxnSpPr/>
                  <p:nvPr/>
                </p:nvCxnSpPr>
                <p:spPr>
                  <a:xfrm>
                    <a:off x="2159908" y="2065057"/>
                    <a:ext cx="454500" cy="2622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BAC8D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8776" name="Google Shape;8776;p54"/>
                  <p:cNvSpPr/>
                  <p:nvPr/>
                </p:nvSpPr>
                <p:spPr>
                  <a:xfrm>
                    <a:off x="2607514" y="2275632"/>
                    <a:ext cx="103279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6" h="14873" extrusionOk="0">
                        <a:moveTo>
                          <a:pt x="7697" y="0"/>
                        </a:moveTo>
                        <a:cubicBezTo>
                          <a:pt x="7535" y="0"/>
                          <a:pt x="7371" y="5"/>
                          <a:pt x="7206" y="16"/>
                        </a:cubicBezTo>
                        <a:cubicBezTo>
                          <a:pt x="3103" y="250"/>
                          <a:pt x="1" y="3785"/>
                          <a:pt x="268" y="7888"/>
                        </a:cubicBezTo>
                        <a:cubicBezTo>
                          <a:pt x="493" y="11846"/>
                          <a:pt x="3790" y="14872"/>
                          <a:pt x="7706" y="14872"/>
                        </a:cubicBezTo>
                        <a:cubicBezTo>
                          <a:pt x="7850" y="14872"/>
                          <a:pt x="7994" y="14868"/>
                          <a:pt x="8140" y="14860"/>
                        </a:cubicBezTo>
                        <a:cubicBezTo>
                          <a:pt x="12243" y="14593"/>
                          <a:pt x="15345" y="11057"/>
                          <a:pt x="15112" y="6954"/>
                        </a:cubicBezTo>
                        <a:cubicBezTo>
                          <a:pt x="14855" y="3016"/>
                          <a:pt x="11588" y="0"/>
                          <a:pt x="769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8777" name="Google Shape;8777;p54"/>
          <p:cNvGrpSpPr/>
          <p:nvPr/>
        </p:nvGrpSpPr>
        <p:grpSpPr>
          <a:xfrm>
            <a:off x="732462" y="1766083"/>
            <a:ext cx="962651" cy="810058"/>
            <a:chOff x="844912" y="1681380"/>
            <a:chExt cx="935611" cy="787305"/>
          </a:xfrm>
        </p:grpSpPr>
        <p:grpSp>
          <p:nvGrpSpPr>
            <p:cNvPr id="8778" name="Google Shape;8778;p54"/>
            <p:cNvGrpSpPr/>
            <p:nvPr/>
          </p:nvGrpSpPr>
          <p:grpSpPr>
            <a:xfrm>
              <a:off x="844912" y="1819635"/>
              <a:ext cx="329836" cy="510016"/>
              <a:chOff x="844912" y="1819635"/>
              <a:chExt cx="329836" cy="510016"/>
            </a:xfrm>
          </p:grpSpPr>
          <p:sp>
            <p:nvSpPr>
              <p:cNvPr id="8779" name="Google Shape;8779;p54"/>
              <p:cNvSpPr/>
              <p:nvPr/>
            </p:nvSpPr>
            <p:spPr>
              <a:xfrm>
                <a:off x="844912" y="2015566"/>
                <a:ext cx="118283" cy="118477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0" name="Google Shape;8780;p54"/>
              <p:cNvSpPr/>
              <p:nvPr/>
            </p:nvSpPr>
            <p:spPr>
              <a:xfrm>
                <a:off x="1013654" y="2074499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1" name="Google Shape;8781;p54"/>
              <p:cNvSpPr/>
              <p:nvPr/>
            </p:nvSpPr>
            <p:spPr>
              <a:xfrm>
                <a:off x="1013654" y="1836607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2" name="Google Shape;8782;p54"/>
              <p:cNvSpPr/>
              <p:nvPr/>
            </p:nvSpPr>
            <p:spPr>
              <a:xfrm>
                <a:off x="1004031" y="2056625"/>
                <a:ext cx="35958" cy="35958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6105" extrusionOk="0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3" name="Google Shape;8783;p54"/>
              <p:cNvSpPr/>
              <p:nvPr/>
            </p:nvSpPr>
            <p:spPr>
              <a:xfrm>
                <a:off x="1149398" y="2295742"/>
                <a:ext cx="25351" cy="33909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4" name="Google Shape;8784;p54"/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85" name="Google Shape;8785;p54"/>
            <p:cNvGrpSpPr/>
            <p:nvPr/>
          </p:nvGrpSpPr>
          <p:grpSpPr>
            <a:xfrm>
              <a:off x="1284601" y="2158168"/>
              <a:ext cx="495923" cy="310517"/>
              <a:chOff x="1284601" y="2158168"/>
              <a:chExt cx="495923" cy="310517"/>
            </a:xfrm>
          </p:grpSpPr>
          <p:sp>
            <p:nvSpPr>
              <p:cNvPr id="8786" name="Google Shape;8786;p54"/>
              <p:cNvSpPr/>
              <p:nvPr/>
            </p:nvSpPr>
            <p:spPr>
              <a:xfrm>
                <a:off x="1284601" y="226577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787" name="Google Shape;8787;p54"/>
              <p:cNvGrpSpPr/>
              <p:nvPr/>
            </p:nvGrpSpPr>
            <p:grpSpPr>
              <a:xfrm>
                <a:off x="1507666" y="2158168"/>
                <a:ext cx="272858" cy="310517"/>
                <a:chOff x="1507666" y="2158168"/>
                <a:chExt cx="272858" cy="310517"/>
              </a:xfrm>
            </p:grpSpPr>
            <p:grpSp>
              <p:nvGrpSpPr>
                <p:cNvPr id="8788" name="Google Shape;8788;p54"/>
                <p:cNvGrpSpPr/>
                <p:nvPr/>
              </p:nvGrpSpPr>
              <p:grpSpPr>
                <a:xfrm>
                  <a:off x="1507666" y="2176104"/>
                  <a:ext cx="166395" cy="273149"/>
                  <a:chOff x="1507666" y="2176104"/>
                  <a:chExt cx="166395" cy="273149"/>
                </a:xfrm>
              </p:grpSpPr>
              <p:sp>
                <p:nvSpPr>
                  <p:cNvPr id="8789" name="Google Shape;8789;p54"/>
                  <p:cNvSpPr/>
                  <p:nvPr/>
                </p:nvSpPr>
                <p:spPr>
                  <a:xfrm>
                    <a:off x="1512966" y="2312791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90" name="Google Shape;8790;p54"/>
                  <p:cNvSpPr/>
                  <p:nvPr/>
                </p:nvSpPr>
                <p:spPr>
                  <a:xfrm>
                    <a:off x="1588205" y="2193153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91" name="Google Shape;8791;p54"/>
                  <p:cNvSpPr/>
                  <p:nvPr/>
                </p:nvSpPr>
                <p:spPr>
                  <a:xfrm>
                    <a:off x="1588205" y="2378202"/>
                    <a:ext cx="72901" cy="54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92" name="Google Shape;8792;p54"/>
                  <p:cNvSpPr/>
                  <p:nvPr/>
                </p:nvSpPr>
                <p:spPr>
                  <a:xfrm>
                    <a:off x="1512966" y="2246980"/>
                    <a:ext cx="75451" cy="65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93" name="Google Shape;8793;p54"/>
                  <p:cNvSpPr/>
                  <p:nvPr/>
                </p:nvSpPr>
                <p:spPr>
                  <a:xfrm>
                    <a:off x="1507666" y="2294782"/>
                    <a:ext cx="37926" cy="358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94" name="Google Shape;8794;p54"/>
                  <p:cNvSpPr/>
                  <p:nvPr/>
                </p:nvSpPr>
                <p:spPr>
                  <a:xfrm>
                    <a:off x="1648710" y="2415180"/>
                    <a:ext cx="25351" cy="34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95" name="Google Shape;8795;p54"/>
                  <p:cNvSpPr/>
                  <p:nvPr/>
                </p:nvSpPr>
                <p:spPr>
                  <a:xfrm>
                    <a:off x="1648710" y="2176104"/>
                    <a:ext cx="25351" cy="341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796" name="Google Shape;8796;p54"/>
                <p:cNvSpPr/>
                <p:nvPr/>
              </p:nvSpPr>
              <p:spPr>
                <a:xfrm>
                  <a:off x="1707626" y="239571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7" name="Google Shape;8797;p54"/>
                <p:cNvSpPr/>
                <p:nvPr/>
              </p:nvSpPr>
              <p:spPr>
                <a:xfrm>
                  <a:off x="1707626" y="215816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798" name="Google Shape;8798;p54"/>
            <p:cNvGrpSpPr/>
            <p:nvPr/>
          </p:nvGrpSpPr>
          <p:grpSpPr>
            <a:xfrm>
              <a:off x="1284601" y="1681380"/>
              <a:ext cx="495923" cy="310517"/>
              <a:chOff x="1284601" y="1681380"/>
              <a:chExt cx="495923" cy="310517"/>
            </a:xfrm>
          </p:grpSpPr>
          <p:sp>
            <p:nvSpPr>
              <p:cNvPr id="8799" name="Google Shape;8799;p54"/>
              <p:cNvSpPr/>
              <p:nvPr/>
            </p:nvSpPr>
            <p:spPr>
              <a:xfrm>
                <a:off x="1284601" y="178972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800" name="Google Shape;8800;p54"/>
              <p:cNvGrpSpPr/>
              <p:nvPr/>
            </p:nvGrpSpPr>
            <p:grpSpPr>
              <a:xfrm>
                <a:off x="1507666" y="1681380"/>
                <a:ext cx="272858" cy="310517"/>
                <a:chOff x="1507666" y="1681380"/>
                <a:chExt cx="272858" cy="310517"/>
              </a:xfrm>
            </p:grpSpPr>
            <p:grpSp>
              <p:nvGrpSpPr>
                <p:cNvPr id="8801" name="Google Shape;8801;p54"/>
                <p:cNvGrpSpPr/>
                <p:nvPr/>
              </p:nvGrpSpPr>
              <p:grpSpPr>
                <a:xfrm>
                  <a:off x="1507666" y="1700120"/>
                  <a:ext cx="166395" cy="272984"/>
                  <a:chOff x="1507666" y="1700120"/>
                  <a:chExt cx="166395" cy="272984"/>
                </a:xfrm>
              </p:grpSpPr>
              <p:sp>
                <p:nvSpPr>
                  <p:cNvPr id="8802" name="Google Shape;8802;p54"/>
                  <p:cNvSpPr/>
                  <p:nvPr/>
                </p:nvSpPr>
                <p:spPr>
                  <a:xfrm>
                    <a:off x="1512966" y="1836607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03" name="Google Shape;8803;p54"/>
                  <p:cNvSpPr/>
                  <p:nvPr/>
                </p:nvSpPr>
                <p:spPr>
                  <a:xfrm>
                    <a:off x="1588205" y="1716969"/>
                    <a:ext cx="72901" cy="54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04" name="Google Shape;8804;p54"/>
                  <p:cNvSpPr/>
                  <p:nvPr/>
                </p:nvSpPr>
                <p:spPr>
                  <a:xfrm>
                    <a:off x="1588205" y="1902024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05" name="Google Shape;8805;p54"/>
                  <p:cNvSpPr/>
                  <p:nvPr/>
                </p:nvSpPr>
                <p:spPr>
                  <a:xfrm>
                    <a:off x="1512966" y="1770990"/>
                    <a:ext cx="75451" cy="65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06" name="Google Shape;8806;p54"/>
                  <p:cNvSpPr/>
                  <p:nvPr/>
                </p:nvSpPr>
                <p:spPr>
                  <a:xfrm>
                    <a:off x="1507666" y="1818598"/>
                    <a:ext cx="37926" cy="36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07" name="Google Shape;8807;p54"/>
                  <p:cNvSpPr/>
                  <p:nvPr/>
                </p:nvSpPr>
                <p:spPr>
                  <a:xfrm>
                    <a:off x="1648710" y="1939072"/>
                    <a:ext cx="25351" cy="340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08" name="Google Shape;8808;p54"/>
                  <p:cNvSpPr/>
                  <p:nvPr/>
                </p:nvSpPr>
                <p:spPr>
                  <a:xfrm>
                    <a:off x="1648710" y="1700120"/>
                    <a:ext cx="25351" cy="33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09" name="Google Shape;8809;p54"/>
                <p:cNvSpPr/>
                <p:nvPr/>
              </p:nvSpPr>
              <p:spPr>
                <a:xfrm>
                  <a:off x="1707626" y="191893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0" name="Google Shape;8810;p54"/>
                <p:cNvSpPr/>
                <p:nvPr/>
              </p:nvSpPr>
              <p:spPr>
                <a:xfrm>
                  <a:off x="1707626" y="168138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8811" name="Google Shape;8811;p54"/>
          <p:cNvGrpSpPr/>
          <p:nvPr/>
        </p:nvGrpSpPr>
        <p:grpSpPr>
          <a:xfrm>
            <a:off x="6841403" y="2533512"/>
            <a:ext cx="1622269" cy="552443"/>
            <a:chOff x="6894650" y="2574740"/>
            <a:chExt cx="1445100" cy="492111"/>
          </a:xfrm>
        </p:grpSpPr>
        <p:sp>
          <p:nvSpPr>
            <p:cNvPr id="8812" name="Google Shape;8812;p54"/>
            <p:cNvSpPr/>
            <p:nvPr/>
          </p:nvSpPr>
          <p:spPr>
            <a:xfrm>
              <a:off x="7151862" y="2854413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54"/>
            <p:cNvSpPr/>
            <p:nvPr/>
          </p:nvSpPr>
          <p:spPr>
            <a:xfrm>
              <a:off x="7664213" y="2854413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54"/>
            <p:cNvSpPr/>
            <p:nvPr/>
          </p:nvSpPr>
          <p:spPr>
            <a:xfrm>
              <a:off x="6895687" y="2575804"/>
              <a:ext cx="420489" cy="212471"/>
            </a:xfrm>
            <a:custGeom>
              <a:avLst/>
              <a:gdLst/>
              <a:ahLst/>
              <a:cxnLst/>
              <a:rect l="l" t="t" r="r" b="b"/>
              <a:pathLst>
                <a:path w="12652" h="6393" extrusionOk="0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54"/>
            <p:cNvSpPr/>
            <p:nvPr/>
          </p:nvSpPr>
          <p:spPr>
            <a:xfrm>
              <a:off x="7399530" y="2574740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54"/>
            <p:cNvSpPr/>
            <p:nvPr/>
          </p:nvSpPr>
          <p:spPr>
            <a:xfrm>
              <a:off x="7911880" y="2574740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817" name="Google Shape;8817;p54"/>
            <p:cNvCxnSpPr/>
            <p:nvPr/>
          </p:nvCxnSpPr>
          <p:spPr>
            <a:xfrm>
              <a:off x="6894650" y="2821921"/>
              <a:ext cx="1445100" cy="0"/>
            </a:xfrm>
            <a:prstGeom prst="straightConnector1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18" name="Google Shape;8818;p54"/>
          <p:cNvGrpSpPr/>
          <p:nvPr/>
        </p:nvGrpSpPr>
        <p:grpSpPr>
          <a:xfrm>
            <a:off x="6860946" y="3907768"/>
            <a:ext cx="1583206" cy="475705"/>
            <a:chOff x="6953919" y="3907920"/>
            <a:chExt cx="1377300" cy="475705"/>
          </a:xfrm>
        </p:grpSpPr>
        <p:cxnSp>
          <p:nvCxnSpPr>
            <p:cNvPr id="8819" name="Google Shape;8819;p54"/>
            <p:cNvCxnSpPr/>
            <p:nvPr/>
          </p:nvCxnSpPr>
          <p:spPr>
            <a:xfrm rot="10800000">
              <a:off x="7118546" y="4100689"/>
              <a:ext cx="0" cy="18510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0" name="Google Shape;8820;p54"/>
            <p:cNvCxnSpPr/>
            <p:nvPr/>
          </p:nvCxnSpPr>
          <p:spPr>
            <a:xfrm>
              <a:off x="7480500" y="4197025"/>
              <a:ext cx="0" cy="18660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1" name="Google Shape;8821;p54"/>
            <p:cNvCxnSpPr/>
            <p:nvPr/>
          </p:nvCxnSpPr>
          <p:spPr>
            <a:xfrm rot="10800000">
              <a:off x="7848574" y="3907920"/>
              <a:ext cx="0" cy="18510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2" name="Google Shape;8822;p54"/>
            <p:cNvCxnSpPr/>
            <p:nvPr/>
          </p:nvCxnSpPr>
          <p:spPr>
            <a:xfrm>
              <a:off x="8218032" y="3997243"/>
              <a:ext cx="0" cy="19710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3" name="Google Shape;8823;p54"/>
            <p:cNvCxnSpPr/>
            <p:nvPr/>
          </p:nvCxnSpPr>
          <p:spPr>
            <a:xfrm flipH="1">
              <a:off x="6953919" y="3961822"/>
              <a:ext cx="1377300" cy="3768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24" name="Google Shape;8824;p54"/>
          <p:cNvGrpSpPr/>
          <p:nvPr/>
        </p:nvGrpSpPr>
        <p:grpSpPr>
          <a:xfrm>
            <a:off x="2364534" y="2668913"/>
            <a:ext cx="836286" cy="824529"/>
            <a:chOff x="2389399" y="2595741"/>
            <a:chExt cx="812796" cy="801369"/>
          </a:xfrm>
        </p:grpSpPr>
        <p:grpSp>
          <p:nvGrpSpPr>
            <p:cNvPr id="8825" name="Google Shape;8825;p54"/>
            <p:cNvGrpSpPr/>
            <p:nvPr/>
          </p:nvGrpSpPr>
          <p:grpSpPr>
            <a:xfrm>
              <a:off x="2492145" y="2881565"/>
              <a:ext cx="607300" cy="229751"/>
              <a:chOff x="2492145" y="2881565"/>
              <a:chExt cx="607300" cy="229751"/>
            </a:xfrm>
          </p:grpSpPr>
          <p:sp>
            <p:nvSpPr>
              <p:cNvPr id="8826" name="Google Shape;8826;p54"/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avLst/>
                <a:gdLst/>
                <a:ahLst/>
                <a:cxnLst/>
                <a:rect l="l" t="t" r="r" b="b"/>
                <a:pathLst>
                  <a:path w="116549" h="36397" extrusionOk="0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7" name="Google Shape;8827;p54"/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7" h="50467" extrusionOk="0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8" name="Google Shape;8828;p54"/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3" h="50467" extrusionOk="0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29" name="Google Shape;8829;p54"/>
            <p:cNvGrpSpPr/>
            <p:nvPr/>
          </p:nvGrpSpPr>
          <p:grpSpPr>
            <a:xfrm>
              <a:off x="2389399" y="2595741"/>
              <a:ext cx="812796" cy="296825"/>
              <a:chOff x="2389399" y="2595741"/>
              <a:chExt cx="812796" cy="296825"/>
            </a:xfrm>
          </p:grpSpPr>
          <p:grpSp>
            <p:nvGrpSpPr>
              <p:cNvPr id="8830" name="Google Shape;8830;p54"/>
              <p:cNvGrpSpPr/>
              <p:nvPr/>
            </p:nvGrpSpPr>
            <p:grpSpPr>
              <a:xfrm>
                <a:off x="2389399" y="2595741"/>
                <a:ext cx="363638" cy="296825"/>
                <a:chOff x="2389399" y="2595741"/>
                <a:chExt cx="363638" cy="296825"/>
              </a:xfrm>
            </p:grpSpPr>
            <p:grpSp>
              <p:nvGrpSpPr>
                <p:cNvPr id="8831" name="Google Shape;8831;p54"/>
                <p:cNvGrpSpPr/>
                <p:nvPr/>
              </p:nvGrpSpPr>
              <p:grpSpPr>
                <a:xfrm>
                  <a:off x="2493852" y="2794333"/>
                  <a:ext cx="259185" cy="98232"/>
                  <a:chOff x="2493852" y="2794333"/>
                  <a:chExt cx="259185" cy="98232"/>
                </a:xfrm>
              </p:grpSpPr>
              <p:sp>
                <p:nvSpPr>
                  <p:cNvPr id="8832" name="Google Shape;8832;p54"/>
                  <p:cNvSpPr/>
                  <p:nvPr/>
                </p:nvSpPr>
                <p:spPr>
                  <a:xfrm>
                    <a:off x="2500419" y="2800896"/>
                    <a:ext cx="246135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6" h="18698" extrusionOk="0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33" name="Google Shape;8833;p54"/>
                  <p:cNvSpPr/>
                  <p:nvPr/>
                </p:nvSpPr>
                <p:spPr>
                  <a:xfrm>
                    <a:off x="2493852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4" y="2617"/>
                          <a:pt x="3374" y="1687"/>
                        </a:cubicBezTo>
                        <a:cubicBezTo>
                          <a:pt x="3374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34" name="Google Shape;8834;p54"/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835" name="Google Shape;8835;p54"/>
                <p:cNvGrpSpPr/>
                <p:nvPr/>
              </p:nvGrpSpPr>
              <p:grpSpPr>
                <a:xfrm>
                  <a:off x="2389399" y="2595741"/>
                  <a:ext cx="224343" cy="182054"/>
                  <a:chOff x="2389399" y="2595741"/>
                  <a:chExt cx="224343" cy="182054"/>
                </a:xfrm>
              </p:grpSpPr>
              <p:sp>
                <p:nvSpPr>
                  <p:cNvPr id="8836" name="Google Shape;8836;p54"/>
                  <p:cNvSpPr/>
                  <p:nvPr/>
                </p:nvSpPr>
                <p:spPr>
                  <a:xfrm>
                    <a:off x="2389399" y="2595741"/>
                    <a:ext cx="224343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7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7" y="39989"/>
                        </a:cubicBezTo>
                        <a:lnTo>
                          <a:pt x="41282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80"/>
                          <a:pt x="45697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37" name="Google Shape;8837;p54"/>
                  <p:cNvSpPr/>
                  <p:nvPr/>
                </p:nvSpPr>
                <p:spPr>
                  <a:xfrm>
                    <a:off x="2430284" y="2686181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838" name="Google Shape;8838;p54"/>
              <p:cNvGrpSpPr/>
              <p:nvPr/>
            </p:nvGrpSpPr>
            <p:grpSpPr>
              <a:xfrm>
                <a:off x="2683630" y="2595741"/>
                <a:ext cx="224334" cy="296825"/>
                <a:chOff x="2683630" y="2595741"/>
                <a:chExt cx="224334" cy="296825"/>
              </a:xfrm>
            </p:grpSpPr>
            <p:grpSp>
              <p:nvGrpSpPr>
                <p:cNvPr id="8839" name="Google Shape;8839;p54"/>
                <p:cNvGrpSpPr/>
                <p:nvPr/>
              </p:nvGrpSpPr>
              <p:grpSpPr>
                <a:xfrm>
                  <a:off x="2788083" y="2794333"/>
                  <a:ext cx="15356" cy="98232"/>
                  <a:chOff x="2788083" y="2794333"/>
                  <a:chExt cx="15356" cy="98232"/>
                </a:xfrm>
              </p:grpSpPr>
              <p:sp>
                <p:nvSpPr>
                  <p:cNvPr id="8840" name="Google Shape;8840;p54"/>
                  <p:cNvSpPr/>
                  <p:nvPr/>
                </p:nvSpPr>
                <p:spPr>
                  <a:xfrm>
                    <a:off x="2794655" y="2800905"/>
                    <a:ext cx="2213" cy="85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6" extrusionOk="0">
                        <a:moveTo>
                          <a:pt x="243" y="0"/>
                        </a:moveTo>
                        <a:cubicBezTo>
                          <a:pt x="108" y="0"/>
                          <a:pt x="1" y="109"/>
                          <a:pt x="1" y="243"/>
                        </a:cubicBezTo>
                        <a:lnTo>
                          <a:pt x="1" y="18453"/>
                        </a:lnTo>
                        <a:cubicBezTo>
                          <a:pt x="1" y="18588"/>
                          <a:pt x="108" y="18695"/>
                          <a:pt x="243" y="18695"/>
                        </a:cubicBezTo>
                        <a:cubicBezTo>
                          <a:pt x="377" y="18695"/>
                          <a:pt x="485" y="18588"/>
                          <a:pt x="485" y="18453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41" name="Google Shape;8841;p54"/>
                  <p:cNvSpPr/>
                  <p:nvPr/>
                </p:nvSpPr>
                <p:spPr>
                  <a:xfrm>
                    <a:off x="2788083" y="2794333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7"/>
                          <a:pt x="3372" y="1687"/>
                        </a:cubicBezTo>
                        <a:cubicBezTo>
                          <a:pt x="3372" y="754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42" name="Google Shape;8842;p54"/>
                  <p:cNvSpPr/>
                  <p:nvPr/>
                </p:nvSpPr>
                <p:spPr>
                  <a:xfrm>
                    <a:off x="2788083" y="2877210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843" name="Google Shape;8843;p54"/>
                <p:cNvGrpSpPr/>
                <p:nvPr/>
              </p:nvGrpSpPr>
              <p:grpSpPr>
                <a:xfrm>
                  <a:off x="2683630" y="2595741"/>
                  <a:ext cx="224334" cy="182054"/>
                  <a:chOff x="2683630" y="2595741"/>
                  <a:chExt cx="224334" cy="182054"/>
                </a:xfrm>
              </p:grpSpPr>
              <p:sp>
                <p:nvSpPr>
                  <p:cNvPr id="8844" name="Google Shape;8844;p54"/>
                  <p:cNvSpPr/>
                  <p:nvPr/>
                </p:nvSpPr>
                <p:spPr>
                  <a:xfrm>
                    <a:off x="2683630" y="2595741"/>
                    <a:ext cx="224334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90" extrusionOk="0">
                        <a:moveTo>
                          <a:pt x="7996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6" y="39989"/>
                        </a:cubicBezTo>
                        <a:lnTo>
                          <a:pt x="41280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80"/>
                          <a:pt x="45697" y="1"/>
                          <a:pt x="41280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45" name="Google Shape;8845;p54"/>
                  <p:cNvSpPr/>
                  <p:nvPr/>
                </p:nvSpPr>
                <p:spPr>
                  <a:xfrm>
                    <a:off x="2724889" y="2686181"/>
                    <a:ext cx="140322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3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1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846" name="Google Shape;8846;p54"/>
              <p:cNvGrpSpPr/>
              <p:nvPr/>
            </p:nvGrpSpPr>
            <p:grpSpPr>
              <a:xfrm>
                <a:off x="2838475" y="2595741"/>
                <a:ext cx="363719" cy="296825"/>
                <a:chOff x="2838475" y="2595741"/>
                <a:chExt cx="363719" cy="296825"/>
              </a:xfrm>
            </p:grpSpPr>
            <p:grpSp>
              <p:nvGrpSpPr>
                <p:cNvPr id="8847" name="Google Shape;8847;p54"/>
                <p:cNvGrpSpPr/>
                <p:nvPr/>
              </p:nvGrpSpPr>
              <p:grpSpPr>
                <a:xfrm>
                  <a:off x="2838475" y="2794333"/>
                  <a:ext cx="259185" cy="98232"/>
                  <a:chOff x="2838475" y="2794333"/>
                  <a:chExt cx="259185" cy="98232"/>
                </a:xfrm>
              </p:grpSpPr>
              <p:sp>
                <p:nvSpPr>
                  <p:cNvPr id="8848" name="Google Shape;8848;p54"/>
                  <p:cNvSpPr/>
                  <p:nvPr/>
                </p:nvSpPr>
                <p:spPr>
                  <a:xfrm>
                    <a:off x="2845042" y="2800896"/>
                    <a:ext cx="246122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3" h="18698" extrusionOk="0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49" name="Google Shape;8849;p54"/>
                  <p:cNvSpPr/>
                  <p:nvPr/>
                </p:nvSpPr>
                <p:spPr>
                  <a:xfrm>
                    <a:off x="3082301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0" y="754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3" y="2617"/>
                          <a:pt x="3373" y="1687"/>
                        </a:cubicBezTo>
                        <a:cubicBezTo>
                          <a:pt x="3373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50" name="Google Shape;8850;p54"/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851" name="Google Shape;8851;p54"/>
                <p:cNvGrpSpPr/>
                <p:nvPr/>
              </p:nvGrpSpPr>
              <p:grpSpPr>
                <a:xfrm>
                  <a:off x="2977852" y="2595741"/>
                  <a:ext cx="224343" cy="182054"/>
                  <a:chOff x="2977852" y="2595741"/>
                  <a:chExt cx="224343" cy="182054"/>
                </a:xfrm>
              </p:grpSpPr>
              <p:sp>
                <p:nvSpPr>
                  <p:cNvPr id="8852" name="Google Shape;8852;p54"/>
                  <p:cNvSpPr/>
                  <p:nvPr/>
                </p:nvSpPr>
                <p:spPr>
                  <a:xfrm>
                    <a:off x="2977852" y="2595741"/>
                    <a:ext cx="224343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5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5" y="39989"/>
                        </a:cubicBezTo>
                        <a:lnTo>
                          <a:pt x="41282" y="39989"/>
                        </a:lnTo>
                        <a:cubicBezTo>
                          <a:pt x="45698" y="39989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80"/>
                          <a:pt x="45698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53" name="Google Shape;8853;p54"/>
                  <p:cNvSpPr/>
                  <p:nvPr/>
                </p:nvSpPr>
                <p:spPr>
                  <a:xfrm>
                    <a:off x="3020572" y="2686181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854" name="Google Shape;8854;p54"/>
            <p:cNvGrpSpPr/>
            <p:nvPr/>
          </p:nvGrpSpPr>
          <p:grpSpPr>
            <a:xfrm>
              <a:off x="2389399" y="3100241"/>
              <a:ext cx="812796" cy="296869"/>
              <a:chOff x="2389399" y="3100241"/>
              <a:chExt cx="812796" cy="296869"/>
            </a:xfrm>
          </p:grpSpPr>
          <p:grpSp>
            <p:nvGrpSpPr>
              <p:cNvPr id="8855" name="Google Shape;8855;p54"/>
              <p:cNvGrpSpPr/>
              <p:nvPr/>
            </p:nvGrpSpPr>
            <p:grpSpPr>
              <a:xfrm>
                <a:off x="2683630" y="3100241"/>
                <a:ext cx="224334" cy="296869"/>
                <a:chOff x="2683630" y="3100241"/>
                <a:chExt cx="224334" cy="296869"/>
              </a:xfrm>
            </p:grpSpPr>
            <p:grpSp>
              <p:nvGrpSpPr>
                <p:cNvPr id="8856" name="Google Shape;8856;p54"/>
                <p:cNvGrpSpPr/>
                <p:nvPr/>
              </p:nvGrpSpPr>
              <p:grpSpPr>
                <a:xfrm>
                  <a:off x="2788083" y="3100241"/>
                  <a:ext cx="15356" cy="98237"/>
                  <a:chOff x="2788083" y="3100241"/>
                  <a:chExt cx="15356" cy="98237"/>
                </a:xfrm>
              </p:grpSpPr>
              <p:sp>
                <p:nvSpPr>
                  <p:cNvPr id="8857" name="Google Shape;8857;p54"/>
                  <p:cNvSpPr/>
                  <p:nvPr/>
                </p:nvSpPr>
                <p:spPr>
                  <a:xfrm>
                    <a:off x="2794655" y="3106808"/>
                    <a:ext cx="2213" cy="85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7" extrusionOk="0">
                        <a:moveTo>
                          <a:pt x="243" y="1"/>
                        </a:moveTo>
                        <a:cubicBezTo>
                          <a:pt x="108" y="1"/>
                          <a:pt x="1" y="109"/>
                          <a:pt x="1" y="243"/>
                        </a:cubicBezTo>
                        <a:lnTo>
                          <a:pt x="1" y="18455"/>
                        </a:lnTo>
                        <a:cubicBezTo>
                          <a:pt x="1" y="18588"/>
                          <a:pt x="108" y="18697"/>
                          <a:pt x="243" y="18697"/>
                        </a:cubicBezTo>
                        <a:cubicBezTo>
                          <a:pt x="377" y="18697"/>
                          <a:pt x="485" y="18588"/>
                          <a:pt x="485" y="18455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58" name="Google Shape;8858;p54"/>
                  <p:cNvSpPr/>
                  <p:nvPr/>
                </p:nvSpPr>
                <p:spPr>
                  <a:xfrm>
                    <a:off x="2788083" y="3183117"/>
                    <a:ext cx="15356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9"/>
                          <a:pt x="3372" y="1687"/>
                        </a:cubicBezTo>
                        <a:cubicBezTo>
                          <a:pt x="3372" y="755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59" name="Google Shape;8859;p54"/>
                  <p:cNvSpPr/>
                  <p:nvPr/>
                </p:nvSpPr>
                <p:spPr>
                  <a:xfrm>
                    <a:off x="2788083" y="3100241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860" name="Google Shape;8860;p54"/>
                <p:cNvGrpSpPr/>
                <p:nvPr/>
              </p:nvGrpSpPr>
              <p:grpSpPr>
                <a:xfrm>
                  <a:off x="2683630" y="3215065"/>
                  <a:ext cx="224334" cy="182045"/>
                  <a:chOff x="2683630" y="3215065"/>
                  <a:chExt cx="224334" cy="182045"/>
                </a:xfrm>
              </p:grpSpPr>
              <p:sp>
                <p:nvSpPr>
                  <p:cNvPr id="8861" name="Google Shape;8861;p54"/>
                  <p:cNvSpPr/>
                  <p:nvPr/>
                </p:nvSpPr>
                <p:spPr>
                  <a:xfrm>
                    <a:off x="2683630" y="3215065"/>
                    <a:ext cx="224334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88" extrusionOk="0">
                        <a:moveTo>
                          <a:pt x="7996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6" y="39988"/>
                        </a:cubicBezTo>
                        <a:lnTo>
                          <a:pt x="41280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79"/>
                          <a:pt x="45697" y="0"/>
                          <a:pt x="41280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62" name="Google Shape;8862;p54"/>
                  <p:cNvSpPr/>
                  <p:nvPr/>
                </p:nvSpPr>
                <p:spPr>
                  <a:xfrm>
                    <a:off x="2724889" y="3305500"/>
                    <a:ext cx="140331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1" y="0"/>
                        </a:moveTo>
                        <a:cubicBezTo>
                          <a:pt x="55" y="0"/>
                          <a:pt x="0" y="55"/>
                          <a:pt x="0" y="122"/>
                        </a:cubicBezTo>
                        <a:cubicBezTo>
                          <a:pt x="0" y="188"/>
                          <a:pt x="55" y="242"/>
                          <a:pt x="121" y="242"/>
                        </a:cubicBezTo>
                        <a:lnTo>
                          <a:pt x="30701" y="242"/>
                        </a:lnTo>
                        <a:cubicBezTo>
                          <a:pt x="30769" y="242"/>
                          <a:pt x="30824" y="190"/>
                          <a:pt x="30823" y="122"/>
                        </a:cubicBezTo>
                        <a:cubicBezTo>
                          <a:pt x="30823" y="56"/>
                          <a:pt x="30767" y="0"/>
                          <a:pt x="30701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863" name="Google Shape;8863;p54"/>
              <p:cNvGrpSpPr/>
              <p:nvPr/>
            </p:nvGrpSpPr>
            <p:grpSpPr>
              <a:xfrm>
                <a:off x="2389399" y="3100241"/>
                <a:ext cx="363638" cy="296869"/>
                <a:chOff x="2389399" y="3100241"/>
                <a:chExt cx="363638" cy="296869"/>
              </a:xfrm>
            </p:grpSpPr>
            <p:grpSp>
              <p:nvGrpSpPr>
                <p:cNvPr id="8864" name="Google Shape;8864;p54"/>
                <p:cNvGrpSpPr/>
                <p:nvPr/>
              </p:nvGrpSpPr>
              <p:grpSpPr>
                <a:xfrm>
                  <a:off x="2493852" y="3100241"/>
                  <a:ext cx="259185" cy="98237"/>
                  <a:chOff x="2493852" y="3100241"/>
                  <a:chExt cx="259185" cy="98237"/>
                </a:xfrm>
              </p:grpSpPr>
              <p:sp>
                <p:nvSpPr>
                  <p:cNvPr id="8865" name="Google Shape;8865;p54"/>
                  <p:cNvSpPr/>
                  <p:nvPr/>
                </p:nvSpPr>
                <p:spPr>
                  <a:xfrm>
                    <a:off x="2500428" y="3106803"/>
                    <a:ext cx="246126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4" h="18698" extrusionOk="0">
                        <a:moveTo>
                          <a:pt x="53821" y="0"/>
                        </a:moveTo>
                        <a:cubicBezTo>
                          <a:pt x="53686" y="0"/>
                          <a:pt x="53579" y="109"/>
                          <a:pt x="53579" y="242"/>
                        </a:cubicBezTo>
                        <a:lnTo>
                          <a:pt x="53579" y="5286"/>
                        </a:lnTo>
                        <a:cubicBezTo>
                          <a:pt x="53579" y="8576"/>
                          <a:pt x="50903" y="11250"/>
                          <a:pt x="47614" y="11250"/>
                        </a:cubicBezTo>
                        <a:lnTo>
                          <a:pt x="7205" y="11250"/>
                        </a:lnTo>
                        <a:cubicBezTo>
                          <a:pt x="3232" y="11250"/>
                          <a:pt x="0" y="14484"/>
                          <a:pt x="0" y="18456"/>
                        </a:cubicBezTo>
                        <a:cubicBezTo>
                          <a:pt x="0" y="18589"/>
                          <a:pt x="109" y="18698"/>
                          <a:pt x="242" y="18698"/>
                        </a:cubicBezTo>
                        <a:cubicBezTo>
                          <a:pt x="376" y="18698"/>
                          <a:pt x="485" y="18589"/>
                          <a:pt x="485" y="18456"/>
                        </a:cubicBezTo>
                        <a:cubicBezTo>
                          <a:pt x="485" y="14751"/>
                          <a:pt x="3499" y="11736"/>
                          <a:pt x="7202" y="11736"/>
                        </a:cubicBezTo>
                        <a:lnTo>
                          <a:pt x="47612" y="11736"/>
                        </a:lnTo>
                        <a:cubicBezTo>
                          <a:pt x="51169" y="11736"/>
                          <a:pt x="54063" y="8843"/>
                          <a:pt x="54063" y="5286"/>
                        </a:cubicBezTo>
                        <a:lnTo>
                          <a:pt x="54063" y="242"/>
                        </a:lnTo>
                        <a:cubicBezTo>
                          <a:pt x="54063" y="109"/>
                          <a:pt x="53955" y="0"/>
                          <a:pt x="53821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66" name="Google Shape;8866;p54"/>
                  <p:cNvSpPr/>
                  <p:nvPr/>
                </p:nvSpPr>
                <p:spPr>
                  <a:xfrm>
                    <a:off x="2493852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4" y="2619"/>
                          <a:pt x="3374" y="1687"/>
                        </a:cubicBezTo>
                        <a:cubicBezTo>
                          <a:pt x="3374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67" name="Google Shape;8867;p54"/>
                  <p:cNvSpPr/>
                  <p:nvPr/>
                </p:nvSpPr>
                <p:spPr>
                  <a:xfrm>
                    <a:off x="2737686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868" name="Google Shape;8868;p54"/>
                <p:cNvGrpSpPr/>
                <p:nvPr/>
              </p:nvGrpSpPr>
              <p:grpSpPr>
                <a:xfrm>
                  <a:off x="2389399" y="3215065"/>
                  <a:ext cx="224343" cy="182045"/>
                  <a:chOff x="2389399" y="3215065"/>
                  <a:chExt cx="224343" cy="182045"/>
                </a:xfrm>
              </p:grpSpPr>
              <p:sp>
                <p:nvSpPr>
                  <p:cNvPr id="8869" name="Google Shape;8869;p54"/>
                  <p:cNvSpPr/>
                  <p:nvPr/>
                </p:nvSpPr>
                <p:spPr>
                  <a:xfrm>
                    <a:off x="2389399" y="3215065"/>
                    <a:ext cx="224343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7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7" y="39988"/>
                        </a:cubicBezTo>
                        <a:lnTo>
                          <a:pt x="41282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79"/>
                          <a:pt x="45697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70" name="Google Shape;8870;p54"/>
                  <p:cNvSpPr/>
                  <p:nvPr/>
                </p:nvSpPr>
                <p:spPr>
                  <a:xfrm>
                    <a:off x="2430630" y="3305500"/>
                    <a:ext cx="140331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3" y="0"/>
                        </a:moveTo>
                        <a:cubicBezTo>
                          <a:pt x="57" y="0"/>
                          <a:pt x="1" y="55"/>
                          <a:pt x="1" y="122"/>
                        </a:cubicBezTo>
                        <a:cubicBezTo>
                          <a:pt x="1" y="188"/>
                          <a:pt x="57" y="242"/>
                          <a:pt x="123" y="242"/>
                        </a:cubicBezTo>
                        <a:lnTo>
                          <a:pt x="30702" y="242"/>
                        </a:lnTo>
                        <a:cubicBezTo>
                          <a:pt x="30771" y="242"/>
                          <a:pt x="30825" y="190"/>
                          <a:pt x="30823" y="122"/>
                        </a:cubicBezTo>
                        <a:cubicBezTo>
                          <a:pt x="30823" y="56"/>
                          <a:pt x="30769" y="0"/>
                          <a:pt x="30702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871" name="Google Shape;8871;p54"/>
              <p:cNvGrpSpPr/>
              <p:nvPr/>
            </p:nvGrpSpPr>
            <p:grpSpPr>
              <a:xfrm>
                <a:off x="2838475" y="3100241"/>
                <a:ext cx="363719" cy="296869"/>
                <a:chOff x="2838475" y="3100241"/>
                <a:chExt cx="363719" cy="296869"/>
              </a:xfrm>
            </p:grpSpPr>
            <p:grpSp>
              <p:nvGrpSpPr>
                <p:cNvPr id="8872" name="Google Shape;8872;p54"/>
                <p:cNvGrpSpPr/>
                <p:nvPr/>
              </p:nvGrpSpPr>
              <p:grpSpPr>
                <a:xfrm>
                  <a:off x="2838475" y="3100241"/>
                  <a:ext cx="259185" cy="98237"/>
                  <a:chOff x="2838475" y="3100241"/>
                  <a:chExt cx="259185" cy="98237"/>
                </a:xfrm>
              </p:grpSpPr>
              <p:sp>
                <p:nvSpPr>
                  <p:cNvPr id="8873" name="Google Shape;8873;p54"/>
                  <p:cNvSpPr/>
                  <p:nvPr/>
                </p:nvSpPr>
                <p:spPr>
                  <a:xfrm>
                    <a:off x="2845042" y="3106803"/>
                    <a:ext cx="246131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5" h="18698" extrusionOk="0">
                        <a:moveTo>
                          <a:pt x="242" y="0"/>
                        </a:moveTo>
                        <a:cubicBezTo>
                          <a:pt x="109" y="0"/>
                          <a:pt x="0" y="109"/>
                          <a:pt x="0" y="242"/>
                        </a:cubicBezTo>
                        <a:lnTo>
                          <a:pt x="0" y="5286"/>
                        </a:lnTo>
                        <a:cubicBezTo>
                          <a:pt x="0" y="8843"/>
                          <a:pt x="2895" y="11736"/>
                          <a:pt x="6451" y="11736"/>
                        </a:cubicBezTo>
                        <a:lnTo>
                          <a:pt x="46862" y="11736"/>
                        </a:lnTo>
                        <a:cubicBezTo>
                          <a:pt x="50567" y="11736"/>
                          <a:pt x="53580" y="14751"/>
                          <a:pt x="53580" y="18456"/>
                        </a:cubicBezTo>
                        <a:cubicBezTo>
                          <a:pt x="53580" y="18589"/>
                          <a:pt x="53689" y="18698"/>
                          <a:pt x="53822" y="18698"/>
                        </a:cubicBezTo>
                        <a:cubicBezTo>
                          <a:pt x="53957" y="18698"/>
                          <a:pt x="54064" y="18589"/>
                          <a:pt x="54063" y="18456"/>
                        </a:cubicBezTo>
                        <a:cubicBezTo>
                          <a:pt x="54063" y="14484"/>
                          <a:pt x="50831" y="11250"/>
                          <a:pt x="46858" y="11250"/>
                        </a:cubicBezTo>
                        <a:lnTo>
                          <a:pt x="6449" y="11250"/>
                        </a:lnTo>
                        <a:cubicBezTo>
                          <a:pt x="3160" y="11250"/>
                          <a:pt x="484" y="8576"/>
                          <a:pt x="484" y="5286"/>
                        </a:cubicBezTo>
                        <a:lnTo>
                          <a:pt x="484" y="242"/>
                        </a:lnTo>
                        <a:cubicBezTo>
                          <a:pt x="484" y="109"/>
                          <a:pt x="376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74" name="Google Shape;8874;p54"/>
                  <p:cNvSpPr/>
                  <p:nvPr/>
                </p:nvSpPr>
                <p:spPr>
                  <a:xfrm>
                    <a:off x="3082301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0" y="755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3" y="2619"/>
                          <a:pt x="3373" y="1687"/>
                        </a:cubicBezTo>
                        <a:cubicBezTo>
                          <a:pt x="3373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75" name="Google Shape;8875;p54"/>
                  <p:cNvSpPr/>
                  <p:nvPr/>
                </p:nvSpPr>
                <p:spPr>
                  <a:xfrm>
                    <a:off x="2838475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876" name="Google Shape;8876;p54"/>
                <p:cNvGrpSpPr/>
                <p:nvPr/>
              </p:nvGrpSpPr>
              <p:grpSpPr>
                <a:xfrm>
                  <a:off x="2977852" y="3215065"/>
                  <a:ext cx="224343" cy="182045"/>
                  <a:chOff x="2977852" y="3215065"/>
                  <a:chExt cx="224343" cy="182045"/>
                </a:xfrm>
              </p:grpSpPr>
              <p:sp>
                <p:nvSpPr>
                  <p:cNvPr id="8877" name="Google Shape;8877;p54"/>
                  <p:cNvSpPr/>
                  <p:nvPr/>
                </p:nvSpPr>
                <p:spPr>
                  <a:xfrm>
                    <a:off x="2977852" y="3215065"/>
                    <a:ext cx="224343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5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5" y="39988"/>
                        </a:cubicBezTo>
                        <a:lnTo>
                          <a:pt x="41282" y="39988"/>
                        </a:lnTo>
                        <a:cubicBezTo>
                          <a:pt x="45698" y="39988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79"/>
                          <a:pt x="45698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78" name="Google Shape;8878;p54"/>
                  <p:cNvSpPr/>
                  <p:nvPr/>
                </p:nvSpPr>
                <p:spPr>
                  <a:xfrm>
                    <a:off x="3020598" y="3305519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83" name="Google Shape;8883;p55"/>
          <p:cNvGrpSpPr/>
          <p:nvPr/>
        </p:nvGrpSpPr>
        <p:grpSpPr>
          <a:xfrm>
            <a:off x="718875" y="3363288"/>
            <a:ext cx="2390414" cy="1024800"/>
            <a:chOff x="728925" y="3296613"/>
            <a:chExt cx="2390414" cy="1024800"/>
          </a:xfrm>
        </p:grpSpPr>
        <p:grpSp>
          <p:nvGrpSpPr>
            <p:cNvPr id="8884" name="Google Shape;8884;p55"/>
            <p:cNvGrpSpPr/>
            <p:nvPr/>
          </p:nvGrpSpPr>
          <p:grpSpPr>
            <a:xfrm>
              <a:off x="728925" y="3619800"/>
              <a:ext cx="2390414" cy="500893"/>
              <a:chOff x="728925" y="3619800"/>
              <a:chExt cx="2390414" cy="500893"/>
            </a:xfrm>
          </p:grpSpPr>
          <p:sp>
            <p:nvSpPr>
              <p:cNvPr id="8885" name="Google Shape;8885;p55"/>
              <p:cNvSpPr/>
              <p:nvPr/>
            </p:nvSpPr>
            <p:spPr>
              <a:xfrm>
                <a:off x="728925" y="3619800"/>
                <a:ext cx="2390400" cy="167100"/>
              </a:xfrm>
              <a:prstGeom prst="rect">
                <a:avLst/>
              </a:prstGeom>
              <a:noFill/>
              <a:ln w="9525" cap="flat" cmpd="sng">
                <a:solidFill>
                  <a:srgbClr val="E3E7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8886" name="Google Shape;8886;p55"/>
              <p:cNvSpPr/>
              <p:nvPr/>
            </p:nvSpPr>
            <p:spPr>
              <a:xfrm>
                <a:off x="728939" y="3953593"/>
                <a:ext cx="2390400" cy="167100"/>
              </a:xfrm>
              <a:prstGeom prst="rect">
                <a:avLst/>
              </a:prstGeom>
              <a:noFill/>
              <a:ln w="9525" cap="flat" cmpd="sng">
                <a:solidFill>
                  <a:srgbClr val="E3E7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8887" name="Google Shape;8887;p55"/>
            <p:cNvGrpSpPr/>
            <p:nvPr/>
          </p:nvGrpSpPr>
          <p:grpSpPr>
            <a:xfrm>
              <a:off x="1348050" y="3296613"/>
              <a:ext cx="1706152" cy="1024800"/>
              <a:chOff x="1348050" y="3296613"/>
              <a:chExt cx="1706152" cy="1024800"/>
            </a:xfrm>
          </p:grpSpPr>
          <p:sp>
            <p:nvSpPr>
              <p:cNvPr id="8888" name="Google Shape;8888;p55"/>
              <p:cNvSpPr/>
              <p:nvPr/>
            </p:nvSpPr>
            <p:spPr>
              <a:xfrm>
                <a:off x="1348050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8889" name="Google Shape;8889;p55"/>
              <p:cNvSpPr/>
              <p:nvPr/>
            </p:nvSpPr>
            <p:spPr>
              <a:xfrm>
                <a:off x="1687082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8890" name="Google Shape;8890;p55"/>
              <p:cNvSpPr/>
              <p:nvPr/>
            </p:nvSpPr>
            <p:spPr>
              <a:xfrm>
                <a:off x="2040389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8891" name="Google Shape;8891;p55"/>
              <p:cNvSpPr/>
              <p:nvPr/>
            </p:nvSpPr>
            <p:spPr>
              <a:xfrm>
                <a:off x="2393695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8892" name="Google Shape;8892;p55"/>
              <p:cNvSpPr/>
              <p:nvPr/>
            </p:nvSpPr>
            <p:spPr>
              <a:xfrm>
                <a:off x="2747002" y="3296613"/>
                <a:ext cx="307200" cy="1024800"/>
              </a:xfrm>
              <a:prstGeom prst="rect">
                <a:avLst/>
              </a:prstGeom>
              <a:noFill/>
              <a:ln w="9525" cap="flat" cmpd="sng">
                <a:solidFill>
                  <a:srgbClr val="D6DB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8893" name="Google Shape;8893;p55"/>
            <p:cNvGrpSpPr/>
            <p:nvPr/>
          </p:nvGrpSpPr>
          <p:grpSpPr>
            <a:xfrm>
              <a:off x="1455707" y="3654858"/>
              <a:ext cx="1491150" cy="417657"/>
              <a:chOff x="1455707" y="3654858"/>
              <a:chExt cx="1491150" cy="417657"/>
            </a:xfrm>
          </p:grpSpPr>
          <p:sp>
            <p:nvSpPr>
              <p:cNvPr id="8894" name="Google Shape;8894;p55"/>
              <p:cNvSpPr/>
              <p:nvPr/>
            </p:nvSpPr>
            <p:spPr>
              <a:xfrm>
                <a:off x="1472938" y="3687620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5" name="Google Shape;8895;p55"/>
              <p:cNvSpPr/>
              <p:nvPr/>
            </p:nvSpPr>
            <p:spPr>
              <a:xfrm>
                <a:off x="1490853" y="3669628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6" name="Google Shape;8896;p55"/>
              <p:cNvSpPr/>
              <p:nvPr/>
            </p:nvSpPr>
            <p:spPr>
              <a:xfrm>
                <a:off x="1819181" y="4031425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7" name="Google Shape;8897;p55"/>
              <p:cNvSpPr/>
              <p:nvPr/>
            </p:nvSpPr>
            <p:spPr>
              <a:xfrm>
                <a:off x="1837096" y="4013433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8" name="Google Shape;8898;p55"/>
              <p:cNvSpPr/>
              <p:nvPr/>
            </p:nvSpPr>
            <p:spPr>
              <a:xfrm>
                <a:off x="1478676" y="4008202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9" name="Google Shape;8899;p55"/>
              <p:cNvSpPr/>
              <p:nvPr/>
            </p:nvSpPr>
            <p:spPr>
              <a:xfrm>
                <a:off x="1455707" y="4007971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0" name="Google Shape;8900;p55"/>
              <p:cNvSpPr/>
              <p:nvPr/>
            </p:nvSpPr>
            <p:spPr>
              <a:xfrm>
                <a:off x="1841579" y="3655090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1" name="Google Shape;8901;p55"/>
              <p:cNvSpPr/>
              <p:nvPr/>
            </p:nvSpPr>
            <p:spPr>
              <a:xfrm>
                <a:off x="1818610" y="3654858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2" name="Google Shape;8902;p55"/>
              <p:cNvSpPr/>
              <p:nvPr/>
            </p:nvSpPr>
            <p:spPr>
              <a:xfrm>
                <a:off x="2172491" y="4031425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3" name="Google Shape;8903;p55"/>
              <p:cNvSpPr/>
              <p:nvPr/>
            </p:nvSpPr>
            <p:spPr>
              <a:xfrm>
                <a:off x="2190406" y="4013433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4" name="Google Shape;8904;p55"/>
              <p:cNvSpPr/>
              <p:nvPr/>
            </p:nvSpPr>
            <p:spPr>
              <a:xfrm>
                <a:off x="2194889" y="3655090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5" name="Google Shape;8905;p55"/>
              <p:cNvSpPr/>
              <p:nvPr/>
            </p:nvSpPr>
            <p:spPr>
              <a:xfrm>
                <a:off x="2171920" y="3654858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6" name="Google Shape;8906;p55"/>
              <p:cNvSpPr/>
              <p:nvPr/>
            </p:nvSpPr>
            <p:spPr>
              <a:xfrm>
                <a:off x="2874730" y="3687620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7" name="Google Shape;8907;p55"/>
              <p:cNvSpPr/>
              <p:nvPr/>
            </p:nvSpPr>
            <p:spPr>
              <a:xfrm>
                <a:off x="2892645" y="3669628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8" name="Google Shape;8908;p55"/>
              <p:cNvSpPr/>
              <p:nvPr/>
            </p:nvSpPr>
            <p:spPr>
              <a:xfrm>
                <a:off x="2901559" y="4005512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9" name="Google Shape;8909;p55"/>
              <p:cNvSpPr/>
              <p:nvPr/>
            </p:nvSpPr>
            <p:spPr>
              <a:xfrm>
                <a:off x="2878589" y="4005281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0" name="Google Shape;8910;p55"/>
              <p:cNvSpPr/>
              <p:nvPr/>
            </p:nvSpPr>
            <p:spPr>
              <a:xfrm>
                <a:off x="2525796" y="4031425"/>
                <a:ext cx="60030" cy="35796"/>
              </a:xfrm>
              <a:custGeom>
                <a:avLst/>
                <a:gdLst/>
                <a:ahLst/>
                <a:cxnLst/>
                <a:rect l="l" t="t" r="r" b="b"/>
                <a:pathLst>
                  <a:path w="9336" h="5567" extrusionOk="0">
                    <a:moveTo>
                      <a:pt x="1876" y="0"/>
                    </a:moveTo>
                    <a:cubicBezTo>
                      <a:pt x="1831" y="0"/>
                      <a:pt x="1787" y="18"/>
                      <a:pt x="1751" y="54"/>
                    </a:cubicBezTo>
                    <a:lnTo>
                      <a:pt x="84" y="1721"/>
                    </a:lnTo>
                    <a:cubicBezTo>
                      <a:pt x="1" y="1804"/>
                      <a:pt x="1" y="1899"/>
                      <a:pt x="84" y="1983"/>
                    </a:cubicBezTo>
                    <a:lnTo>
                      <a:pt x="3263" y="5162"/>
                    </a:lnTo>
                    <a:cubicBezTo>
                      <a:pt x="3513" y="5412"/>
                      <a:pt x="3858" y="5566"/>
                      <a:pt x="4215" y="5566"/>
                    </a:cubicBezTo>
                    <a:cubicBezTo>
                      <a:pt x="4573" y="5566"/>
                      <a:pt x="4918" y="5435"/>
                      <a:pt x="5168" y="5162"/>
                    </a:cubicBezTo>
                    <a:lnTo>
                      <a:pt x="9252" y="1090"/>
                    </a:lnTo>
                    <a:cubicBezTo>
                      <a:pt x="9335" y="1006"/>
                      <a:pt x="9335" y="887"/>
                      <a:pt x="9276" y="828"/>
                    </a:cubicBezTo>
                    <a:cubicBezTo>
                      <a:pt x="9240" y="792"/>
                      <a:pt x="9195" y="774"/>
                      <a:pt x="9151" y="774"/>
                    </a:cubicBezTo>
                    <a:cubicBezTo>
                      <a:pt x="9106" y="774"/>
                      <a:pt x="9061" y="792"/>
                      <a:pt x="9026" y="828"/>
                    </a:cubicBezTo>
                    <a:lnTo>
                      <a:pt x="4942" y="4912"/>
                    </a:lnTo>
                    <a:cubicBezTo>
                      <a:pt x="4751" y="5102"/>
                      <a:pt x="4501" y="5209"/>
                      <a:pt x="4227" y="5209"/>
                    </a:cubicBezTo>
                    <a:cubicBezTo>
                      <a:pt x="3965" y="5209"/>
                      <a:pt x="3715" y="5102"/>
                      <a:pt x="3513" y="4912"/>
                    </a:cubicBezTo>
                    <a:lnTo>
                      <a:pt x="453" y="1840"/>
                    </a:lnTo>
                    <a:lnTo>
                      <a:pt x="1870" y="435"/>
                    </a:lnTo>
                    <a:lnTo>
                      <a:pt x="2370" y="935"/>
                    </a:lnTo>
                    <a:cubicBezTo>
                      <a:pt x="2406" y="971"/>
                      <a:pt x="2450" y="988"/>
                      <a:pt x="2495" y="988"/>
                    </a:cubicBezTo>
                    <a:cubicBezTo>
                      <a:pt x="2540" y="988"/>
                      <a:pt x="2584" y="971"/>
                      <a:pt x="2620" y="935"/>
                    </a:cubicBezTo>
                    <a:cubicBezTo>
                      <a:pt x="2703" y="863"/>
                      <a:pt x="2703" y="756"/>
                      <a:pt x="2620" y="685"/>
                    </a:cubicBezTo>
                    <a:lnTo>
                      <a:pt x="2001" y="54"/>
                    </a:lnTo>
                    <a:cubicBezTo>
                      <a:pt x="1965" y="18"/>
                      <a:pt x="1920" y="0"/>
                      <a:pt x="187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1" name="Google Shape;8911;p55"/>
              <p:cNvSpPr/>
              <p:nvPr/>
            </p:nvSpPr>
            <p:spPr>
              <a:xfrm>
                <a:off x="2543711" y="4013433"/>
                <a:ext cx="54211" cy="3456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5376" extrusionOk="0">
                    <a:moveTo>
                      <a:pt x="6585" y="0"/>
                    </a:moveTo>
                    <a:cubicBezTo>
                      <a:pt x="6540" y="0"/>
                      <a:pt x="6495" y="18"/>
                      <a:pt x="6454" y="54"/>
                    </a:cubicBezTo>
                    <a:lnTo>
                      <a:pt x="1548" y="4971"/>
                    </a:lnTo>
                    <a:cubicBezTo>
                      <a:pt x="1513" y="4995"/>
                      <a:pt x="1477" y="5007"/>
                      <a:pt x="1429" y="5007"/>
                    </a:cubicBezTo>
                    <a:cubicBezTo>
                      <a:pt x="1382" y="5007"/>
                      <a:pt x="1346" y="4995"/>
                      <a:pt x="1310" y="4971"/>
                    </a:cubicBezTo>
                    <a:lnTo>
                      <a:pt x="334" y="3983"/>
                    </a:lnTo>
                    <a:cubicBezTo>
                      <a:pt x="292" y="3947"/>
                      <a:pt x="248" y="3929"/>
                      <a:pt x="203" y="3929"/>
                    </a:cubicBezTo>
                    <a:cubicBezTo>
                      <a:pt x="158" y="3929"/>
                      <a:pt x="114" y="3947"/>
                      <a:pt x="72" y="3983"/>
                    </a:cubicBezTo>
                    <a:cubicBezTo>
                      <a:pt x="1" y="4054"/>
                      <a:pt x="1" y="4161"/>
                      <a:pt x="72" y="4245"/>
                    </a:cubicBezTo>
                    <a:lnTo>
                      <a:pt x="1060" y="5221"/>
                    </a:lnTo>
                    <a:cubicBezTo>
                      <a:pt x="1156" y="5328"/>
                      <a:pt x="1275" y="5376"/>
                      <a:pt x="1417" y="5376"/>
                    </a:cubicBezTo>
                    <a:cubicBezTo>
                      <a:pt x="1548" y="5376"/>
                      <a:pt x="1679" y="5316"/>
                      <a:pt x="1775" y="5221"/>
                    </a:cubicBezTo>
                    <a:lnTo>
                      <a:pt x="6549" y="447"/>
                    </a:lnTo>
                    <a:lnTo>
                      <a:pt x="7966" y="1852"/>
                    </a:lnTo>
                    <a:lnTo>
                      <a:pt x="6704" y="3126"/>
                    </a:lnTo>
                    <a:cubicBezTo>
                      <a:pt x="6621" y="3197"/>
                      <a:pt x="6621" y="3304"/>
                      <a:pt x="6704" y="3376"/>
                    </a:cubicBezTo>
                    <a:cubicBezTo>
                      <a:pt x="6740" y="3411"/>
                      <a:pt x="6784" y="3429"/>
                      <a:pt x="6829" y="3429"/>
                    </a:cubicBezTo>
                    <a:cubicBezTo>
                      <a:pt x="6874" y="3429"/>
                      <a:pt x="6918" y="3411"/>
                      <a:pt x="6954" y="3376"/>
                    </a:cubicBezTo>
                    <a:lnTo>
                      <a:pt x="8347" y="1983"/>
                    </a:lnTo>
                    <a:cubicBezTo>
                      <a:pt x="8383" y="1947"/>
                      <a:pt x="8395" y="1899"/>
                      <a:pt x="8395" y="1864"/>
                    </a:cubicBezTo>
                    <a:cubicBezTo>
                      <a:pt x="8430" y="1816"/>
                      <a:pt x="8406" y="1768"/>
                      <a:pt x="8383" y="1721"/>
                    </a:cubicBezTo>
                    <a:lnTo>
                      <a:pt x="6716" y="54"/>
                    </a:lnTo>
                    <a:cubicBezTo>
                      <a:pt x="6674" y="18"/>
                      <a:pt x="6629" y="0"/>
                      <a:pt x="658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2" name="Google Shape;8912;p55"/>
              <p:cNvSpPr/>
              <p:nvPr/>
            </p:nvSpPr>
            <p:spPr>
              <a:xfrm>
                <a:off x="2548194" y="3655090"/>
                <a:ext cx="41351" cy="64313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0002" extrusionOk="0">
                    <a:moveTo>
                      <a:pt x="4025" y="0"/>
                    </a:moveTo>
                    <a:cubicBezTo>
                      <a:pt x="3870" y="0"/>
                      <a:pt x="3704" y="60"/>
                      <a:pt x="3608" y="179"/>
                    </a:cubicBezTo>
                    <a:lnTo>
                      <a:pt x="1465" y="2322"/>
                    </a:lnTo>
                    <a:lnTo>
                      <a:pt x="299" y="1167"/>
                    </a:lnTo>
                    <a:cubicBezTo>
                      <a:pt x="269" y="1138"/>
                      <a:pt x="227" y="1123"/>
                      <a:pt x="184" y="1123"/>
                    </a:cubicBezTo>
                    <a:cubicBezTo>
                      <a:pt x="141" y="1123"/>
                      <a:pt x="96" y="1138"/>
                      <a:pt x="60" y="1167"/>
                    </a:cubicBezTo>
                    <a:cubicBezTo>
                      <a:pt x="1" y="1227"/>
                      <a:pt x="1" y="1322"/>
                      <a:pt x="60" y="1405"/>
                    </a:cubicBezTo>
                    <a:lnTo>
                      <a:pt x="1346" y="2679"/>
                    </a:lnTo>
                    <a:cubicBezTo>
                      <a:pt x="1370" y="2715"/>
                      <a:pt x="1418" y="2727"/>
                      <a:pt x="1465" y="2727"/>
                    </a:cubicBezTo>
                    <a:cubicBezTo>
                      <a:pt x="1501" y="2727"/>
                      <a:pt x="1549" y="2715"/>
                      <a:pt x="1584" y="2679"/>
                    </a:cubicBezTo>
                    <a:lnTo>
                      <a:pt x="3847" y="417"/>
                    </a:lnTo>
                    <a:cubicBezTo>
                      <a:pt x="3882" y="370"/>
                      <a:pt x="3966" y="346"/>
                      <a:pt x="4037" y="346"/>
                    </a:cubicBezTo>
                    <a:cubicBezTo>
                      <a:pt x="4109" y="346"/>
                      <a:pt x="4168" y="370"/>
                      <a:pt x="4228" y="417"/>
                    </a:cubicBezTo>
                    <a:lnTo>
                      <a:pt x="6049" y="2239"/>
                    </a:lnTo>
                    <a:cubicBezTo>
                      <a:pt x="6085" y="2275"/>
                      <a:pt x="6121" y="2358"/>
                      <a:pt x="6121" y="2429"/>
                    </a:cubicBezTo>
                    <a:cubicBezTo>
                      <a:pt x="6121" y="2501"/>
                      <a:pt x="6085" y="2560"/>
                      <a:pt x="6049" y="2620"/>
                    </a:cubicBezTo>
                    <a:lnTo>
                      <a:pt x="3775" y="4882"/>
                    </a:lnTo>
                    <a:cubicBezTo>
                      <a:pt x="3716" y="4942"/>
                      <a:pt x="3716" y="5049"/>
                      <a:pt x="3775" y="5120"/>
                    </a:cubicBezTo>
                    <a:lnTo>
                      <a:pt x="6049" y="7382"/>
                    </a:lnTo>
                    <a:cubicBezTo>
                      <a:pt x="6085" y="7430"/>
                      <a:pt x="6121" y="7501"/>
                      <a:pt x="6121" y="7573"/>
                    </a:cubicBezTo>
                    <a:cubicBezTo>
                      <a:pt x="6121" y="7656"/>
                      <a:pt x="6085" y="7716"/>
                      <a:pt x="6049" y="7775"/>
                    </a:cubicBezTo>
                    <a:lnTo>
                      <a:pt x="4228" y="9585"/>
                    </a:lnTo>
                    <a:cubicBezTo>
                      <a:pt x="4174" y="9639"/>
                      <a:pt x="4103" y="9665"/>
                      <a:pt x="4033" y="9665"/>
                    </a:cubicBezTo>
                    <a:cubicBezTo>
                      <a:pt x="3963" y="9665"/>
                      <a:pt x="3894" y="9639"/>
                      <a:pt x="3847" y="9585"/>
                    </a:cubicBezTo>
                    <a:lnTo>
                      <a:pt x="2989" y="8740"/>
                    </a:lnTo>
                    <a:cubicBezTo>
                      <a:pt x="2960" y="8710"/>
                      <a:pt x="2921" y="8695"/>
                      <a:pt x="2879" y="8695"/>
                    </a:cubicBezTo>
                    <a:cubicBezTo>
                      <a:pt x="2838" y="8695"/>
                      <a:pt x="2793" y="8710"/>
                      <a:pt x="2751" y="8740"/>
                    </a:cubicBezTo>
                    <a:cubicBezTo>
                      <a:pt x="2692" y="8799"/>
                      <a:pt x="2692" y="8906"/>
                      <a:pt x="2751" y="8978"/>
                    </a:cubicBezTo>
                    <a:lnTo>
                      <a:pt x="3608" y="9823"/>
                    </a:lnTo>
                    <a:cubicBezTo>
                      <a:pt x="3728" y="9942"/>
                      <a:pt x="3870" y="10002"/>
                      <a:pt x="4025" y="10002"/>
                    </a:cubicBezTo>
                    <a:cubicBezTo>
                      <a:pt x="4168" y="10002"/>
                      <a:pt x="4335" y="9942"/>
                      <a:pt x="4442" y="9823"/>
                    </a:cubicBezTo>
                    <a:lnTo>
                      <a:pt x="6252" y="8013"/>
                    </a:lnTo>
                    <a:cubicBezTo>
                      <a:pt x="6371" y="7894"/>
                      <a:pt x="6430" y="7740"/>
                      <a:pt x="6430" y="7597"/>
                    </a:cubicBezTo>
                    <a:cubicBezTo>
                      <a:pt x="6430" y="7430"/>
                      <a:pt x="6371" y="7275"/>
                      <a:pt x="6252" y="7180"/>
                    </a:cubicBezTo>
                    <a:lnTo>
                      <a:pt x="4109" y="4977"/>
                    </a:lnTo>
                    <a:lnTo>
                      <a:pt x="6252" y="2834"/>
                    </a:lnTo>
                    <a:cubicBezTo>
                      <a:pt x="6371" y="2715"/>
                      <a:pt x="6430" y="2560"/>
                      <a:pt x="6430" y="2417"/>
                    </a:cubicBezTo>
                    <a:cubicBezTo>
                      <a:pt x="6430" y="2251"/>
                      <a:pt x="6371" y="2096"/>
                      <a:pt x="6252" y="2001"/>
                    </a:cubicBezTo>
                    <a:lnTo>
                      <a:pt x="4442" y="179"/>
                    </a:lnTo>
                    <a:cubicBezTo>
                      <a:pt x="4323" y="60"/>
                      <a:pt x="4168" y="0"/>
                      <a:pt x="402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3" name="Google Shape;8913;p55"/>
              <p:cNvSpPr/>
              <p:nvPr/>
            </p:nvSpPr>
            <p:spPr>
              <a:xfrm>
                <a:off x="2525225" y="3654858"/>
                <a:ext cx="39512" cy="6416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979" extrusionOk="0">
                    <a:moveTo>
                      <a:pt x="2477" y="1"/>
                    </a:moveTo>
                    <a:cubicBezTo>
                      <a:pt x="2311" y="1"/>
                      <a:pt x="2156" y="60"/>
                      <a:pt x="2061" y="179"/>
                    </a:cubicBezTo>
                    <a:lnTo>
                      <a:pt x="239" y="2001"/>
                    </a:lnTo>
                    <a:cubicBezTo>
                      <a:pt x="1" y="2239"/>
                      <a:pt x="1" y="2608"/>
                      <a:pt x="239" y="2846"/>
                    </a:cubicBezTo>
                    <a:lnTo>
                      <a:pt x="2382" y="4989"/>
                    </a:lnTo>
                    <a:lnTo>
                      <a:pt x="239" y="7133"/>
                    </a:lnTo>
                    <a:cubicBezTo>
                      <a:pt x="1" y="7371"/>
                      <a:pt x="1" y="7752"/>
                      <a:pt x="239" y="7990"/>
                    </a:cubicBezTo>
                    <a:lnTo>
                      <a:pt x="2061" y="9800"/>
                    </a:lnTo>
                    <a:cubicBezTo>
                      <a:pt x="2180" y="9919"/>
                      <a:pt x="2323" y="9978"/>
                      <a:pt x="2477" y="9978"/>
                    </a:cubicBezTo>
                    <a:cubicBezTo>
                      <a:pt x="2620" y="9978"/>
                      <a:pt x="2787" y="9919"/>
                      <a:pt x="2882" y="9800"/>
                    </a:cubicBezTo>
                    <a:lnTo>
                      <a:pt x="5037" y="7656"/>
                    </a:lnTo>
                    <a:lnTo>
                      <a:pt x="5859" y="8490"/>
                    </a:lnTo>
                    <a:cubicBezTo>
                      <a:pt x="5895" y="8520"/>
                      <a:pt x="5936" y="8535"/>
                      <a:pt x="5978" y="8535"/>
                    </a:cubicBezTo>
                    <a:cubicBezTo>
                      <a:pt x="6020" y="8535"/>
                      <a:pt x="6061" y="8520"/>
                      <a:pt x="6097" y="8490"/>
                    </a:cubicBezTo>
                    <a:cubicBezTo>
                      <a:pt x="6145" y="8430"/>
                      <a:pt x="6145" y="8323"/>
                      <a:pt x="6085" y="8264"/>
                    </a:cubicBezTo>
                    <a:lnTo>
                      <a:pt x="5156" y="7335"/>
                    </a:lnTo>
                    <a:cubicBezTo>
                      <a:pt x="5121" y="7299"/>
                      <a:pt x="5073" y="7287"/>
                      <a:pt x="5037" y="7287"/>
                    </a:cubicBezTo>
                    <a:cubicBezTo>
                      <a:pt x="4990" y="7287"/>
                      <a:pt x="4942" y="7299"/>
                      <a:pt x="4918" y="7335"/>
                    </a:cubicBezTo>
                    <a:lnTo>
                      <a:pt x="2656" y="9597"/>
                    </a:lnTo>
                    <a:cubicBezTo>
                      <a:pt x="2608" y="9633"/>
                      <a:pt x="2537" y="9669"/>
                      <a:pt x="2454" y="9669"/>
                    </a:cubicBezTo>
                    <a:cubicBezTo>
                      <a:pt x="2382" y="9669"/>
                      <a:pt x="2323" y="9633"/>
                      <a:pt x="2263" y="9597"/>
                    </a:cubicBezTo>
                    <a:lnTo>
                      <a:pt x="453" y="7776"/>
                    </a:lnTo>
                    <a:cubicBezTo>
                      <a:pt x="346" y="7668"/>
                      <a:pt x="346" y="7490"/>
                      <a:pt x="453" y="7395"/>
                    </a:cubicBezTo>
                    <a:lnTo>
                      <a:pt x="2716" y="5132"/>
                    </a:lnTo>
                    <a:cubicBezTo>
                      <a:pt x="2739" y="5097"/>
                      <a:pt x="2751" y="5049"/>
                      <a:pt x="2751" y="5013"/>
                    </a:cubicBezTo>
                    <a:cubicBezTo>
                      <a:pt x="2751" y="4966"/>
                      <a:pt x="2739" y="4918"/>
                      <a:pt x="2716" y="4894"/>
                    </a:cubicBezTo>
                    <a:lnTo>
                      <a:pt x="453" y="2632"/>
                    </a:lnTo>
                    <a:cubicBezTo>
                      <a:pt x="346" y="2525"/>
                      <a:pt x="346" y="2346"/>
                      <a:pt x="453" y="2239"/>
                    </a:cubicBezTo>
                    <a:lnTo>
                      <a:pt x="2263" y="417"/>
                    </a:lnTo>
                    <a:cubicBezTo>
                      <a:pt x="2311" y="382"/>
                      <a:pt x="2382" y="346"/>
                      <a:pt x="2454" y="346"/>
                    </a:cubicBezTo>
                    <a:cubicBezTo>
                      <a:pt x="2537" y="346"/>
                      <a:pt x="2597" y="382"/>
                      <a:pt x="2656" y="417"/>
                    </a:cubicBezTo>
                    <a:lnTo>
                      <a:pt x="3168" y="941"/>
                    </a:lnTo>
                    <a:cubicBezTo>
                      <a:pt x="3198" y="971"/>
                      <a:pt x="3239" y="986"/>
                      <a:pt x="3283" y="986"/>
                    </a:cubicBezTo>
                    <a:cubicBezTo>
                      <a:pt x="3326" y="986"/>
                      <a:pt x="3370" y="971"/>
                      <a:pt x="3406" y="941"/>
                    </a:cubicBezTo>
                    <a:cubicBezTo>
                      <a:pt x="3466" y="882"/>
                      <a:pt x="3466" y="775"/>
                      <a:pt x="3406" y="703"/>
                    </a:cubicBezTo>
                    <a:lnTo>
                      <a:pt x="2882" y="179"/>
                    </a:lnTo>
                    <a:cubicBezTo>
                      <a:pt x="2775" y="60"/>
                      <a:pt x="2620" y="1"/>
                      <a:pt x="24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8914" name="Google Shape;8914;p55"/>
          <p:cNvGraphicFramePr/>
          <p:nvPr/>
        </p:nvGraphicFramePr>
        <p:xfrm>
          <a:off x="5954575" y="2361200"/>
          <a:ext cx="2504100" cy="868600"/>
        </p:xfrm>
        <a:graphic>
          <a:graphicData uri="http://schemas.openxmlformats.org/drawingml/2006/table">
            <a:tbl>
              <a:tblPr>
                <a:noFill/>
                <a:tableStyleId>{6086B539-C72D-485E-81F9-0A2560A0C425}</a:tableStyleId>
              </a:tblPr>
              <a:tblGrid>
                <a:gridCol w="626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6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915" name="Google Shape;8915;p55"/>
          <p:cNvGrpSpPr/>
          <p:nvPr/>
        </p:nvGrpSpPr>
        <p:grpSpPr>
          <a:xfrm>
            <a:off x="727251" y="1188964"/>
            <a:ext cx="2396505" cy="976502"/>
            <a:chOff x="749309" y="1112739"/>
            <a:chExt cx="2371603" cy="976502"/>
          </a:xfrm>
        </p:grpSpPr>
        <p:grpSp>
          <p:nvGrpSpPr>
            <p:cNvPr id="8916" name="Google Shape;8916;p55"/>
            <p:cNvGrpSpPr/>
            <p:nvPr/>
          </p:nvGrpSpPr>
          <p:grpSpPr>
            <a:xfrm>
              <a:off x="1092126" y="1112739"/>
              <a:ext cx="2028786" cy="975464"/>
              <a:chOff x="1092126" y="1112739"/>
              <a:chExt cx="2028786" cy="975464"/>
            </a:xfrm>
          </p:grpSpPr>
          <p:sp>
            <p:nvSpPr>
              <p:cNvPr id="8917" name="Google Shape;8917;p55"/>
              <p:cNvSpPr/>
              <p:nvPr/>
            </p:nvSpPr>
            <p:spPr>
              <a:xfrm>
                <a:off x="1092126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8" name="Google Shape;8918;p55"/>
              <p:cNvSpPr/>
              <p:nvPr/>
            </p:nvSpPr>
            <p:spPr>
              <a:xfrm>
                <a:off x="1434943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9" name="Google Shape;8919;p55"/>
              <p:cNvSpPr/>
              <p:nvPr/>
            </p:nvSpPr>
            <p:spPr>
              <a:xfrm>
                <a:off x="1777760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0" name="Google Shape;8920;p55"/>
              <p:cNvSpPr/>
              <p:nvPr/>
            </p:nvSpPr>
            <p:spPr>
              <a:xfrm>
                <a:off x="2120578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1" name="Google Shape;8921;p55"/>
              <p:cNvSpPr/>
              <p:nvPr/>
            </p:nvSpPr>
            <p:spPr>
              <a:xfrm>
                <a:off x="2463395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2" name="Google Shape;8922;p55"/>
              <p:cNvSpPr/>
              <p:nvPr/>
            </p:nvSpPr>
            <p:spPr>
              <a:xfrm>
                <a:off x="2806212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3" name="Google Shape;8923;p55"/>
              <p:cNvSpPr/>
              <p:nvPr/>
            </p:nvSpPr>
            <p:spPr>
              <a:xfrm>
                <a:off x="1092126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4" name="Google Shape;8924;p55"/>
              <p:cNvSpPr/>
              <p:nvPr/>
            </p:nvSpPr>
            <p:spPr>
              <a:xfrm>
                <a:off x="1434943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5" name="Google Shape;8925;p55"/>
              <p:cNvSpPr/>
              <p:nvPr/>
            </p:nvSpPr>
            <p:spPr>
              <a:xfrm>
                <a:off x="1777760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6" name="Google Shape;8926;p55"/>
              <p:cNvSpPr/>
              <p:nvPr/>
            </p:nvSpPr>
            <p:spPr>
              <a:xfrm>
                <a:off x="2120578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7" name="Google Shape;8927;p55"/>
              <p:cNvSpPr/>
              <p:nvPr/>
            </p:nvSpPr>
            <p:spPr>
              <a:xfrm>
                <a:off x="2463395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8" name="Google Shape;8928;p55"/>
              <p:cNvSpPr/>
              <p:nvPr/>
            </p:nvSpPr>
            <p:spPr>
              <a:xfrm>
                <a:off x="2806212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9" name="Google Shape;8929;p55"/>
              <p:cNvSpPr/>
              <p:nvPr/>
            </p:nvSpPr>
            <p:spPr>
              <a:xfrm>
                <a:off x="1092126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0" name="Google Shape;8930;p55"/>
              <p:cNvSpPr/>
              <p:nvPr/>
            </p:nvSpPr>
            <p:spPr>
              <a:xfrm>
                <a:off x="1434943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1" name="Google Shape;8931;p55"/>
              <p:cNvSpPr/>
              <p:nvPr/>
            </p:nvSpPr>
            <p:spPr>
              <a:xfrm>
                <a:off x="1777760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2" name="Google Shape;8932;p55"/>
              <p:cNvSpPr/>
              <p:nvPr/>
            </p:nvSpPr>
            <p:spPr>
              <a:xfrm>
                <a:off x="2120578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3" name="Google Shape;8933;p55"/>
              <p:cNvSpPr/>
              <p:nvPr/>
            </p:nvSpPr>
            <p:spPr>
              <a:xfrm>
                <a:off x="2463395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4" name="Google Shape;8934;p55"/>
              <p:cNvSpPr/>
              <p:nvPr/>
            </p:nvSpPr>
            <p:spPr>
              <a:xfrm>
                <a:off x="2806212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5" name="Google Shape;8935;p55"/>
              <p:cNvSpPr/>
              <p:nvPr/>
            </p:nvSpPr>
            <p:spPr>
              <a:xfrm>
                <a:off x="1092126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6" name="Google Shape;8936;p55"/>
              <p:cNvSpPr/>
              <p:nvPr/>
            </p:nvSpPr>
            <p:spPr>
              <a:xfrm>
                <a:off x="1434943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7" name="Google Shape;8937;p55"/>
              <p:cNvSpPr/>
              <p:nvPr/>
            </p:nvSpPr>
            <p:spPr>
              <a:xfrm>
                <a:off x="1777760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8" name="Google Shape;8938;p55"/>
              <p:cNvSpPr/>
              <p:nvPr/>
            </p:nvSpPr>
            <p:spPr>
              <a:xfrm>
                <a:off x="2120578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9" name="Google Shape;8939;p55"/>
              <p:cNvSpPr/>
              <p:nvPr/>
            </p:nvSpPr>
            <p:spPr>
              <a:xfrm>
                <a:off x="2463395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0" name="Google Shape;8940;p55"/>
              <p:cNvSpPr/>
              <p:nvPr/>
            </p:nvSpPr>
            <p:spPr>
              <a:xfrm>
                <a:off x="2806212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41" name="Google Shape;8941;p55"/>
            <p:cNvGrpSpPr/>
            <p:nvPr/>
          </p:nvGrpSpPr>
          <p:grpSpPr>
            <a:xfrm>
              <a:off x="749309" y="1112739"/>
              <a:ext cx="314700" cy="975464"/>
              <a:chOff x="749309" y="1112739"/>
              <a:chExt cx="314700" cy="975464"/>
            </a:xfrm>
          </p:grpSpPr>
          <p:sp>
            <p:nvSpPr>
              <p:cNvPr id="8942" name="Google Shape;8942;p55"/>
              <p:cNvSpPr/>
              <p:nvPr/>
            </p:nvSpPr>
            <p:spPr>
              <a:xfrm>
                <a:off x="749309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3" name="Google Shape;8943;p55"/>
              <p:cNvSpPr/>
              <p:nvPr/>
            </p:nvSpPr>
            <p:spPr>
              <a:xfrm>
                <a:off x="749309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4" name="Google Shape;8944;p55"/>
              <p:cNvSpPr/>
              <p:nvPr/>
            </p:nvSpPr>
            <p:spPr>
              <a:xfrm>
                <a:off x="749309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5" name="Google Shape;8945;p55"/>
              <p:cNvSpPr/>
              <p:nvPr/>
            </p:nvSpPr>
            <p:spPr>
              <a:xfrm>
                <a:off x="749309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46" name="Google Shape;8946;p55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55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55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55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8950" name="Google Shape;8950;p55"/>
          <p:cNvGraphicFramePr/>
          <p:nvPr/>
        </p:nvGraphicFramePr>
        <p:xfrm>
          <a:off x="5954600" y="1188950"/>
          <a:ext cx="2504100" cy="976500"/>
        </p:xfrm>
        <a:graphic>
          <a:graphicData uri="http://schemas.openxmlformats.org/drawingml/2006/table">
            <a:tbl>
              <a:tblPr>
                <a:noFill/>
                <a:tableStyleId>{6086B539-C72D-485E-81F9-0A2560A0C425}</a:tableStyleId>
              </a:tblPr>
              <a:tblGrid>
                <a:gridCol w="626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6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951" name="Google Shape;8951;p55"/>
          <p:cNvGraphicFramePr/>
          <p:nvPr/>
        </p:nvGraphicFramePr>
        <p:xfrm>
          <a:off x="3375463" y="2361200"/>
          <a:ext cx="2363400" cy="868575"/>
        </p:xfrm>
        <a:graphic>
          <a:graphicData uri="http://schemas.openxmlformats.org/drawingml/2006/table">
            <a:tbl>
              <a:tblPr>
                <a:noFill/>
                <a:tableStyleId>{6086B539-C72D-485E-81F9-0A2560A0C425}</a:tableStyleId>
              </a:tblPr>
              <a:tblGrid>
                <a:gridCol w="59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952" name="Google Shape;8952;p55"/>
          <p:cNvGrpSpPr/>
          <p:nvPr/>
        </p:nvGrpSpPr>
        <p:grpSpPr>
          <a:xfrm>
            <a:off x="3377449" y="3352160"/>
            <a:ext cx="2363377" cy="1047062"/>
            <a:chOff x="3358399" y="3285485"/>
            <a:chExt cx="2363377" cy="1047062"/>
          </a:xfrm>
        </p:grpSpPr>
        <p:grpSp>
          <p:nvGrpSpPr>
            <p:cNvPr id="8953" name="Google Shape;8953;p55"/>
            <p:cNvGrpSpPr/>
            <p:nvPr/>
          </p:nvGrpSpPr>
          <p:grpSpPr>
            <a:xfrm>
              <a:off x="3358412" y="3285485"/>
              <a:ext cx="2363244" cy="139500"/>
              <a:chOff x="3358412" y="3285485"/>
              <a:chExt cx="2363244" cy="139500"/>
            </a:xfrm>
          </p:grpSpPr>
          <p:sp>
            <p:nvSpPr>
              <p:cNvPr id="8954" name="Google Shape;8954;p55"/>
              <p:cNvSpPr/>
              <p:nvPr/>
            </p:nvSpPr>
            <p:spPr>
              <a:xfrm>
                <a:off x="3358412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5" name="Google Shape;8955;p55"/>
              <p:cNvSpPr/>
              <p:nvPr/>
            </p:nvSpPr>
            <p:spPr>
              <a:xfrm>
                <a:off x="3838898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6" name="Google Shape;8956;p55"/>
              <p:cNvSpPr/>
              <p:nvPr/>
            </p:nvSpPr>
            <p:spPr>
              <a:xfrm>
                <a:off x="4319384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7" name="Google Shape;8957;p55"/>
              <p:cNvSpPr/>
              <p:nvPr/>
            </p:nvSpPr>
            <p:spPr>
              <a:xfrm>
                <a:off x="4799870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8" name="Google Shape;8958;p55"/>
              <p:cNvSpPr/>
              <p:nvPr/>
            </p:nvSpPr>
            <p:spPr>
              <a:xfrm>
                <a:off x="5280356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59" name="Google Shape;8959;p55"/>
            <p:cNvGrpSpPr/>
            <p:nvPr/>
          </p:nvGrpSpPr>
          <p:grpSpPr>
            <a:xfrm>
              <a:off x="3358412" y="3466996"/>
              <a:ext cx="2363244" cy="139500"/>
              <a:chOff x="3358412" y="3466996"/>
              <a:chExt cx="2363244" cy="139500"/>
            </a:xfrm>
          </p:grpSpPr>
          <p:sp>
            <p:nvSpPr>
              <p:cNvPr id="8960" name="Google Shape;8960;p55"/>
              <p:cNvSpPr/>
              <p:nvPr/>
            </p:nvSpPr>
            <p:spPr>
              <a:xfrm>
                <a:off x="3358412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1" name="Google Shape;8961;p55"/>
              <p:cNvSpPr/>
              <p:nvPr/>
            </p:nvSpPr>
            <p:spPr>
              <a:xfrm>
                <a:off x="3838898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2" name="Google Shape;8962;p55"/>
              <p:cNvSpPr/>
              <p:nvPr/>
            </p:nvSpPr>
            <p:spPr>
              <a:xfrm>
                <a:off x="4319384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3" name="Google Shape;8963;p55"/>
              <p:cNvSpPr/>
              <p:nvPr/>
            </p:nvSpPr>
            <p:spPr>
              <a:xfrm>
                <a:off x="4799870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4" name="Google Shape;8964;p55"/>
              <p:cNvSpPr/>
              <p:nvPr/>
            </p:nvSpPr>
            <p:spPr>
              <a:xfrm>
                <a:off x="5280356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65" name="Google Shape;8965;p55"/>
            <p:cNvGrpSpPr/>
            <p:nvPr/>
          </p:nvGrpSpPr>
          <p:grpSpPr>
            <a:xfrm>
              <a:off x="3358412" y="3648507"/>
              <a:ext cx="2363244" cy="139500"/>
              <a:chOff x="3358412" y="3648507"/>
              <a:chExt cx="2363244" cy="139500"/>
            </a:xfrm>
          </p:grpSpPr>
          <p:sp>
            <p:nvSpPr>
              <p:cNvPr id="8966" name="Google Shape;8966;p55"/>
              <p:cNvSpPr/>
              <p:nvPr/>
            </p:nvSpPr>
            <p:spPr>
              <a:xfrm>
                <a:off x="3358412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7" name="Google Shape;8967;p55"/>
              <p:cNvSpPr/>
              <p:nvPr/>
            </p:nvSpPr>
            <p:spPr>
              <a:xfrm>
                <a:off x="3838898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8" name="Google Shape;8968;p55"/>
              <p:cNvSpPr/>
              <p:nvPr/>
            </p:nvSpPr>
            <p:spPr>
              <a:xfrm>
                <a:off x="4319384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9" name="Google Shape;8969;p55"/>
              <p:cNvSpPr/>
              <p:nvPr/>
            </p:nvSpPr>
            <p:spPr>
              <a:xfrm>
                <a:off x="4799870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0" name="Google Shape;8970;p55"/>
              <p:cNvSpPr/>
              <p:nvPr/>
            </p:nvSpPr>
            <p:spPr>
              <a:xfrm>
                <a:off x="5280356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71" name="Google Shape;8971;p55"/>
            <p:cNvGrpSpPr/>
            <p:nvPr/>
          </p:nvGrpSpPr>
          <p:grpSpPr>
            <a:xfrm>
              <a:off x="3358412" y="3830018"/>
              <a:ext cx="2363244" cy="139500"/>
              <a:chOff x="3358412" y="3830018"/>
              <a:chExt cx="2363244" cy="139500"/>
            </a:xfrm>
          </p:grpSpPr>
          <p:sp>
            <p:nvSpPr>
              <p:cNvPr id="8972" name="Google Shape;8972;p55"/>
              <p:cNvSpPr/>
              <p:nvPr/>
            </p:nvSpPr>
            <p:spPr>
              <a:xfrm>
                <a:off x="3358412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3" name="Google Shape;8973;p55"/>
              <p:cNvSpPr/>
              <p:nvPr/>
            </p:nvSpPr>
            <p:spPr>
              <a:xfrm>
                <a:off x="3838898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4" name="Google Shape;8974;p55"/>
              <p:cNvSpPr/>
              <p:nvPr/>
            </p:nvSpPr>
            <p:spPr>
              <a:xfrm>
                <a:off x="4319384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5" name="Google Shape;8975;p55"/>
              <p:cNvSpPr/>
              <p:nvPr/>
            </p:nvSpPr>
            <p:spPr>
              <a:xfrm>
                <a:off x="4799870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6" name="Google Shape;8976;p55"/>
              <p:cNvSpPr/>
              <p:nvPr/>
            </p:nvSpPr>
            <p:spPr>
              <a:xfrm>
                <a:off x="5280356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77" name="Google Shape;8977;p55"/>
            <p:cNvGrpSpPr/>
            <p:nvPr/>
          </p:nvGrpSpPr>
          <p:grpSpPr>
            <a:xfrm>
              <a:off x="3358399" y="4011514"/>
              <a:ext cx="2363377" cy="139537"/>
              <a:chOff x="3294800" y="4134603"/>
              <a:chExt cx="2638876" cy="152400"/>
            </a:xfrm>
          </p:grpSpPr>
          <p:sp>
            <p:nvSpPr>
              <p:cNvPr id="8978" name="Google Shape;8978;p55"/>
              <p:cNvSpPr/>
              <p:nvPr/>
            </p:nvSpPr>
            <p:spPr>
              <a:xfrm>
                <a:off x="3294800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9" name="Google Shape;8979;p55"/>
              <p:cNvSpPr/>
              <p:nvPr/>
            </p:nvSpPr>
            <p:spPr>
              <a:xfrm>
                <a:off x="3831294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0" name="Google Shape;8980;p55"/>
              <p:cNvSpPr/>
              <p:nvPr/>
            </p:nvSpPr>
            <p:spPr>
              <a:xfrm>
                <a:off x="4367788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1" name="Google Shape;8981;p55"/>
              <p:cNvSpPr/>
              <p:nvPr/>
            </p:nvSpPr>
            <p:spPr>
              <a:xfrm>
                <a:off x="4904282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2" name="Google Shape;8982;p55"/>
              <p:cNvSpPr/>
              <p:nvPr/>
            </p:nvSpPr>
            <p:spPr>
              <a:xfrm>
                <a:off x="5440776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3" name="Google Shape;8983;p55"/>
            <p:cNvGrpSpPr/>
            <p:nvPr/>
          </p:nvGrpSpPr>
          <p:grpSpPr>
            <a:xfrm>
              <a:off x="3358399" y="4193010"/>
              <a:ext cx="2363377" cy="139537"/>
              <a:chOff x="3294800" y="4134603"/>
              <a:chExt cx="2638876" cy="152400"/>
            </a:xfrm>
          </p:grpSpPr>
          <p:sp>
            <p:nvSpPr>
              <p:cNvPr id="8984" name="Google Shape;8984;p55"/>
              <p:cNvSpPr/>
              <p:nvPr/>
            </p:nvSpPr>
            <p:spPr>
              <a:xfrm>
                <a:off x="3294800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5" name="Google Shape;8985;p55"/>
              <p:cNvSpPr/>
              <p:nvPr/>
            </p:nvSpPr>
            <p:spPr>
              <a:xfrm>
                <a:off x="3831294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6" name="Google Shape;8986;p55"/>
              <p:cNvSpPr/>
              <p:nvPr/>
            </p:nvSpPr>
            <p:spPr>
              <a:xfrm>
                <a:off x="4367788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7" name="Google Shape;8987;p55"/>
              <p:cNvSpPr/>
              <p:nvPr/>
            </p:nvSpPr>
            <p:spPr>
              <a:xfrm>
                <a:off x="4904282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8" name="Google Shape;8988;p55"/>
              <p:cNvSpPr/>
              <p:nvPr/>
            </p:nvSpPr>
            <p:spPr>
              <a:xfrm>
                <a:off x="5440776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8989" name="Google Shape;8989;p55"/>
          <p:cNvGraphicFramePr/>
          <p:nvPr/>
        </p:nvGraphicFramePr>
        <p:xfrm>
          <a:off x="728250" y="2361200"/>
          <a:ext cx="2369800" cy="889350"/>
        </p:xfrm>
        <a:graphic>
          <a:graphicData uri="http://schemas.openxmlformats.org/drawingml/2006/table">
            <a:tbl>
              <a:tblPr>
                <a:noFill/>
                <a:tableStyleId>{6086B539-C72D-485E-81F9-0A2560A0C425}</a:tableStyleId>
              </a:tblPr>
              <a:tblGrid>
                <a:gridCol w="59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990" name="Google Shape;8990;p55"/>
          <p:cNvGrpSpPr/>
          <p:nvPr/>
        </p:nvGrpSpPr>
        <p:grpSpPr>
          <a:xfrm>
            <a:off x="4177919" y="2765014"/>
            <a:ext cx="1302095" cy="60959"/>
            <a:chOff x="3558802" y="4011427"/>
            <a:chExt cx="1866000" cy="111300"/>
          </a:xfrm>
        </p:grpSpPr>
        <p:sp>
          <p:nvSpPr>
            <p:cNvPr id="8991" name="Google Shape;8991;p55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55"/>
            <p:cNvSpPr/>
            <p:nvPr/>
          </p:nvSpPr>
          <p:spPr>
            <a:xfrm rot="5400000" flipH="1">
              <a:off x="4167866" y="3416648"/>
              <a:ext cx="97200" cy="1301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3" name="Google Shape;8993;p55"/>
          <p:cNvGrpSpPr/>
          <p:nvPr/>
        </p:nvGrpSpPr>
        <p:grpSpPr>
          <a:xfrm>
            <a:off x="4723407" y="3047174"/>
            <a:ext cx="914340" cy="60959"/>
            <a:chOff x="3558802" y="4011427"/>
            <a:chExt cx="1866000" cy="111300"/>
          </a:xfrm>
        </p:grpSpPr>
        <p:sp>
          <p:nvSpPr>
            <p:cNvPr id="8994" name="Google Shape;8994;p55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55"/>
            <p:cNvSpPr/>
            <p:nvPr/>
          </p:nvSpPr>
          <p:spPr>
            <a:xfrm rot="5400000" flipH="1">
              <a:off x="4167866" y="3416648"/>
              <a:ext cx="97200" cy="1301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6" name="Google Shape;8996;p55"/>
          <p:cNvGrpSpPr/>
          <p:nvPr/>
        </p:nvGrpSpPr>
        <p:grpSpPr>
          <a:xfrm>
            <a:off x="5891249" y="3374972"/>
            <a:ext cx="2519825" cy="1001454"/>
            <a:chOff x="1906114" y="789980"/>
            <a:chExt cx="1487676" cy="606868"/>
          </a:xfrm>
        </p:grpSpPr>
        <p:cxnSp>
          <p:nvCxnSpPr>
            <p:cNvPr id="8997" name="Google Shape;8997;p55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8" name="Google Shape;8998;p55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9" name="Google Shape;8999;p55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000" name="Google Shape;9000;p55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001" name="Google Shape;9001;p55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002" name="Google Shape;9002;p55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003" name="Google Shape;9003;p55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004" name="Google Shape;9004;p55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55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55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55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55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55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55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011" name="Google Shape;9011;p55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012" name="Google Shape;9012;p55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9013" name="Google Shape;9013;p55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4" name="Google Shape;9014;p55"/>
          <p:cNvGrpSpPr/>
          <p:nvPr/>
        </p:nvGrpSpPr>
        <p:grpSpPr>
          <a:xfrm>
            <a:off x="3372612" y="1159008"/>
            <a:ext cx="2363393" cy="1005865"/>
            <a:chOff x="3292400" y="1193188"/>
            <a:chExt cx="2615240" cy="1131075"/>
          </a:xfrm>
        </p:grpSpPr>
        <p:sp>
          <p:nvSpPr>
            <p:cNvPr id="9015" name="Google Shape;9015;p55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rgbClr val="ABBC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16" name="Google Shape;9016;p55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17" name="Google Shape;9017;p55"/>
            <p:cNvSpPr txBox="1"/>
            <p:nvPr/>
          </p:nvSpPr>
          <p:spPr>
            <a:xfrm flipH="1">
              <a:off x="3678794" y="1193199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18" name="Google Shape;9018;p55"/>
            <p:cNvSpPr txBox="1"/>
            <p:nvPr/>
          </p:nvSpPr>
          <p:spPr>
            <a:xfrm flipH="1">
              <a:off x="4051671" y="1193188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19" name="Google Shape;9019;p55"/>
            <p:cNvSpPr txBox="1"/>
            <p:nvPr/>
          </p:nvSpPr>
          <p:spPr>
            <a:xfrm flipH="1">
              <a:off x="4453057" y="1193188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20" name="Google Shape;9020;p55"/>
            <p:cNvSpPr txBox="1"/>
            <p:nvPr/>
          </p:nvSpPr>
          <p:spPr>
            <a:xfrm flipH="1">
              <a:off x="4831790" y="1193197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21" name="Google Shape;9021;p55"/>
            <p:cNvSpPr txBox="1"/>
            <p:nvPr/>
          </p:nvSpPr>
          <p:spPr>
            <a:xfrm flipH="1">
              <a:off x="5186134" y="1193197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22" name="Google Shape;9022;p55"/>
            <p:cNvSpPr txBox="1"/>
            <p:nvPr/>
          </p:nvSpPr>
          <p:spPr>
            <a:xfrm flipH="1">
              <a:off x="5562148" y="1193197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23" name="Google Shape;9023;p55"/>
            <p:cNvSpPr txBox="1"/>
            <p:nvPr/>
          </p:nvSpPr>
          <p:spPr>
            <a:xfrm flipH="1">
              <a:off x="3349576" y="1372466"/>
              <a:ext cx="2727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24" name="Google Shape;9024;p55"/>
            <p:cNvSpPr txBox="1"/>
            <p:nvPr/>
          </p:nvSpPr>
          <p:spPr>
            <a:xfrm flipH="1">
              <a:off x="3349579" y="1895516"/>
              <a:ext cx="2727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25" name="Google Shape;9025;p55"/>
            <p:cNvSpPr txBox="1"/>
            <p:nvPr/>
          </p:nvSpPr>
          <p:spPr>
            <a:xfrm flipH="1">
              <a:off x="3355878" y="1543623"/>
              <a:ext cx="256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26" name="Google Shape;9026;p55"/>
            <p:cNvSpPr txBox="1"/>
            <p:nvPr/>
          </p:nvSpPr>
          <p:spPr>
            <a:xfrm flipH="1">
              <a:off x="3355878" y="1720328"/>
              <a:ext cx="256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27" name="Google Shape;9027;p55"/>
            <p:cNvSpPr txBox="1"/>
            <p:nvPr/>
          </p:nvSpPr>
          <p:spPr>
            <a:xfrm flipH="1">
              <a:off x="3355878" y="2072220"/>
              <a:ext cx="256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9028" name="Google Shape;9028;p55"/>
            <p:cNvSpPr txBox="1"/>
            <p:nvPr/>
          </p:nvSpPr>
          <p:spPr>
            <a:xfrm flipH="1">
              <a:off x="3355889" y="2248920"/>
              <a:ext cx="256200" cy="6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9029" name="Google Shape;9029;p55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9030" name="Google Shape;9030;p55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31" name="Google Shape;9031;p55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32" name="Google Shape;9032;p55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33" name="Google Shape;9033;p55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34" name="Google Shape;9034;p55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35" name="Google Shape;9035;p55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36" name="Google Shape;9036;p55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36851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37" name="Google Shape;9037;p55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476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38" name="Google Shape;9038;p55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3280" h="2156" extrusionOk="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39" name="Google Shape;9039;p55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797" h="2156" extrusionOk="0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40" name="Google Shape;9040;p55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6033" h="2156" extrusionOk="0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41" name="Google Shape;9041;p55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45745" h="2144" extrusionOk="0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46" name="Google Shape;9046;p56"/>
          <p:cNvGrpSpPr/>
          <p:nvPr/>
        </p:nvGrpSpPr>
        <p:grpSpPr>
          <a:xfrm>
            <a:off x="4814684" y="1191441"/>
            <a:ext cx="745431" cy="718863"/>
            <a:chOff x="4249973" y="1201875"/>
            <a:chExt cx="1958568" cy="1888762"/>
          </a:xfrm>
        </p:grpSpPr>
        <p:sp>
          <p:nvSpPr>
            <p:cNvPr id="9047" name="Google Shape;9047;p56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48" name="Google Shape;9048;p56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9049" name="Google Shape;9049;p56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050" name="Google Shape;9050;p56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51" name="Google Shape;9051;p56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9052" name="Google Shape;9052;p56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053" name="Google Shape;9053;p56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54" name="Google Shape;9054;p56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9055" name="Google Shape;9055;p56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056" name="Google Shape;9056;p56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57" name="Google Shape;9057;p56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9058" name="Google Shape;9058;p56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059" name="Google Shape;9059;p56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60" name="Google Shape;9060;p56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9061" name="Google Shape;9061;p56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062" name="Google Shape;9062;p56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63" name="Google Shape;9063;p56"/>
          <p:cNvGrpSpPr/>
          <p:nvPr/>
        </p:nvGrpSpPr>
        <p:grpSpPr>
          <a:xfrm>
            <a:off x="731057" y="2069890"/>
            <a:ext cx="761767" cy="729896"/>
            <a:chOff x="2657744" y="2337745"/>
            <a:chExt cx="832987" cy="798137"/>
          </a:xfrm>
        </p:grpSpPr>
        <p:sp>
          <p:nvSpPr>
            <p:cNvPr id="9064" name="Google Shape;9064;p56"/>
            <p:cNvSpPr/>
            <p:nvPr/>
          </p:nvSpPr>
          <p:spPr>
            <a:xfrm>
              <a:off x="2812050" y="233774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56"/>
            <p:cNvSpPr/>
            <p:nvPr/>
          </p:nvSpPr>
          <p:spPr>
            <a:xfrm>
              <a:off x="3113181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56"/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56"/>
            <p:cNvSpPr/>
            <p:nvPr/>
          </p:nvSpPr>
          <p:spPr>
            <a:xfrm>
              <a:off x="2657744" y="2659457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56"/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56"/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0" name="Google Shape;9070;p56"/>
          <p:cNvGrpSpPr/>
          <p:nvPr/>
        </p:nvGrpSpPr>
        <p:grpSpPr>
          <a:xfrm>
            <a:off x="3242022" y="2073097"/>
            <a:ext cx="685569" cy="723586"/>
            <a:chOff x="3398134" y="2057755"/>
            <a:chExt cx="704087" cy="743130"/>
          </a:xfrm>
        </p:grpSpPr>
        <p:grpSp>
          <p:nvGrpSpPr>
            <p:cNvPr id="9071" name="Google Shape;9071;p56"/>
            <p:cNvGrpSpPr/>
            <p:nvPr/>
          </p:nvGrpSpPr>
          <p:grpSpPr>
            <a:xfrm>
              <a:off x="3398134" y="2290183"/>
              <a:ext cx="315300" cy="219900"/>
              <a:chOff x="3398134" y="2290183"/>
              <a:chExt cx="315300" cy="219900"/>
            </a:xfrm>
          </p:grpSpPr>
          <p:sp>
            <p:nvSpPr>
              <p:cNvPr id="9072" name="Google Shape;9072;p56"/>
              <p:cNvSpPr/>
              <p:nvPr/>
            </p:nvSpPr>
            <p:spPr>
              <a:xfrm>
                <a:off x="3493534" y="2290183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073" name="Google Shape;9073;p56"/>
              <p:cNvCxnSpPr>
                <a:stCxn id="9072" idx="2"/>
              </p:cNvCxnSpPr>
              <p:nvPr/>
            </p:nvCxnSpPr>
            <p:spPr>
              <a:xfrm rot="10800000">
                <a:off x="3398134" y="2400133"/>
                <a:ext cx="9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074" name="Google Shape;9074;p56"/>
            <p:cNvGrpSpPr/>
            <p:nvPr/>
          </p:nvGrpSpPr>
          <p:grpSpPr>
            <a:xfrm>
              <a:off x="3547823" y="2467358"/>
              <a:ext cx="219900" cy="333527"/>
              <a:chOff x="3547823" y="2467358"/>
              <a:chExt cx="219900" cy="333527"/>
            </a:xfrm>
          </p:grpSpPr>
          <p:sp>
            <p:nvSpPr>
              <p:cNvPr id="9075" name="Google Shape;9075;p56"/>
              <p:cNvSpPr/>
              <p:nvPr/>
            </p:nvSpPr>
            <p:spPr>
              <a:xfrm>
                <a:off x="3547823" y="2467358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076" name="Google Shape;9076;p56"/>
              <p:cNvCxnSpPr/>
              <p:nvPr/>
            </p:nvCxnSpPr>
            <p:spPr>
              <a:xfrm rot="10800000">
                <a:off x="3657701" y="2687185"/>
                <a:ext cx="0" cy="11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077" name="Google Shape;9077;p56"/>
            <p:cNvGrpSpPr/>
            <p:nvPr/>
          </p:nvGrpSpPr>
          <p:grpSpPr>
            <a:xfrm>
              <a:off x="3734138" y="2467358"/>
              <a:ext cx="219900" cy="333527"/>
              <a:chOff x="3734138" y="2467358"/>
              <a:chExt cx="219900" cy="333527"/>
            </a:xfrm>
          </p:grpSpPr>
          <p:sp>
            <p:nvSpPr>
              <p:cNvPr id="9078" name="Google Shape;9078;p56"/>
              <p:cNvSpPr/>
              <p:nvPr/>
            </p:nvSpPr>
            <p:spPr>
              <a:xfrm>
                <a:off x="3734138" y="2467358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079" name="Google Shape;9079;p56"/>
              <p:cNvCxnSpPr/>
              <p:nvPr/>
            </p:nvCxnSpPr>
            <p:spPr>
              <a:xfrm rot="10800000">
                <a:off x="3844020" y="2687185"/>
                <a:ext cx="0" cy="11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080" name="Google Shape;9080;p56"/>
            <p:cNvGrpSpPr/>
            <p:nvPr/>
          </p:nvGrpSpPr>
          <p:grpSpPr>
            <a:xfrm>
              <a:off x="3787560" y="2288011"/>
              <a:ext cx="314661" cy="219900"/>
              <a:chOff x="3787560" y="2288011"/>
              <a:chExt cx="314661" cy="219900"/>
            </a:xfrm>
          </p:grpSpPr>
          <p:sp>
            <p:nvSpPr>
              <p:cNvPr id="9081" name="Google Shape;9081;p56"/>
              <p:cNvSpPr/>
              <p:nvPr/>
            </p:nvSpPr>
            <p:spPr>
              <a:xfrm>
                <a:off x="3787560" y="2288011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082" name="Google Shape;9082;p56"/>
              <p:cNvCxnSpPr/>
              <p:nvPr/>
            </p:nvCxnSpPr>
            <p:spPr>
              <a:xfrm rot="10800000">
                <a:off x="4007421" y="2400064"/>
                <a:ext cx="94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083" name="Google Shape;9083;p56"/>
            <p:cNvGrpSpPr/>
            <p:nvPr/>
          </p:nvGrpSpPr>
          <p:grpSpPr>
            <a:xfrm>
              <a:off x="3637290" y="2057755"/>
              <a:ext cx="219900" cy="335499"/>
              <a:chOff x="3637290" y="2057755"/>
              <a:chExt cx="219900" cy="335499"/>
            </a:xfrm>
          </p:grpSpPr>
          <p:sp>
            <p:nvSpPr>
              <p:cNvPr id="9084" name="Google Shape;9084;p56"/>
              <p:cNvSpPr/>
              <p:nvPr/>
            </p:nvSpPr>
            <p:spPr>
              <a:xfrm>
                <a:off x="3637290" y="2173354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085" name="Google Shape;9085;p56"/>
              <p:cNvCxnSpPr/>
              <p:nvPr/>
            </p:nvCxnSpPr>
            <p:spPr>
              <a:xfrm rot="10800000">
                <a:off x="3747169" y="2057755"/>
                <a:ext cx="0" cy="11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086" name="Google Shape;9086;p56"/>
          <p:cNvGrpSpPr/>
          <p:nvPr/>
        </p:nvGrpSpPr>
        <p:grpSpPr>
          <a:xfrm>
            <a:off x="4917244" y="2079792"/>
            <a:ext cx="710153" cy="710153"/>
            <a:chOff x="5007123" y="2079403"/>
            <a:chExt cx="687600" cy="687600"/>
          </a:xfrm>
        </p:grpSpPr>
        <p:sp>
          <p:nvSpPr>
            <p:cNvPr id="9087" name="Google Shape;9087;p56"/>
            <p:cNvSpPr/>
            <p:nvPr/>
          </p:nvSpPr>
          <p:spPr>
            <a:xfrm>
              <a:off x="5007123" y="2079403"/>
              <a:ext cx="687600" cy="687600"/>
            </a:xfrm>
            <a:prstGeom prst="ellipse">
              <a:avLst/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56"/>
            <p:cNvSpPr/>
            <p:nvPr/>
          </p:nvSpPr>
          <p:spPr>
            <a:xfrm>
              <a:off x="5069448" y="2141702"/>
              <a:ext cx="563100" cy="562800"/>
            </a:xfrm>
            <a:prstGeom prst="ellipse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56"/>
            <p:cNvSpPr/>
            <p:nvPr/>
          </p:nvSpPr>
          <p:spPr>
            <a:xfrm>
              <a:off x="5146403" y="2218605"/>
              <a:ext cx="409200" cy="409200"/>
            </a:xfrm>
            <a:prstGeom prst="ellipse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56"/>
            <p:cNvSpPr/>
            <p:nvPr/>
          </p:nvSpPr>
          <p:spPr>
            <a:xfrm>
              <a:off x="5221891" y="2294066"/>
              <a:ext cx="258300" cy="258300"/>
            </a:xfrm>
            <a:prstGeom prst="ellipse">
              <a:avLst/>
            </a:pr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1" name="Google Shape;9091;p56"/>
          <p:cNvGrpSpPr/>
          <p:nvPr/>
        </p:nvGrpSpPr>
        <p:grpSpPr>
          <a:xfrm>
            <a:off x="5726681" y="2074299"/>
            <a:ext cx="720998" cy="721183"/>
            <a:chOff x="5797446" y="2063053"/>
            <a:chExt cx="698100" cy="698280"/>
          </a:xfrm>
        </p:grpSpPr>
        <p:sp>
          <p:nvSpPr>
            <p:cNvPr id="9092" name="Google Shape;9092;p56"/>
            <p:cNvSpPr/>
            <p:nvPr/>
          </p:nvSpPr>
          <p:spPr>
            <a:xfrm>
              <a:off x="5797446" y="2063053"/>
              <a:ext cx="698100" cy="698100"/>
            </a:xfrm>
            <a:prstGeom prst="ellipse">
              <a:avLst/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56"/>
            <p:cNvSpPr/>
            <p:nvPr/>
          </p:nvSpPr>
          <p:spPr>
            <a:xfrm>
              <a:off x="5872067" y="2212295"/>
              <a:ext cx="549000" cy="549000"/>
            </a:xfrm>
            <a:prstGeom prst="ellipse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56"/>
            <p:cNvSpPr/>
            <p:nvPr/>
          </p:nvSpPr>
          <p:spPr>
            <a:xfrm>
              <a:off x="5921353" y="2310867"/>
              <a:ext cx="450300" cy="450300"/>
            </a:xfrm>
            <a:prstGeom prst="ellipse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56"/>
            <p:cNvSpPr/>
            <p:nvPr/>
          </p:nvSpPr>
          <p:spPr>
            <a:xfrm>
              <a:off x="5967936" y="2404033"/>
              <a:ext cx="357300" cy="357300"/>
            </a:xfrm>
            <a:prstGeom prst="ellipse">
              <a:avLst/>
            </a:pr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6" name="Google Shape;9096;p56"/>
          <p:cNvGrpSpPr/>
          <p:nvPr/>
        </p:nvGrpSpPr>
        <p:grpSpPr>
          <a:xfrm>
            <a:off x="8171828" y="3719904"/>
            <a:ext cx="280585" cy="673164"/>
            <a:chOff x="8075075" y="3754290"/>
            <a:chExt cx="255612" cy="613194"/>
          </a:xfrm>
        </p:grpSpPr>
        <p:grpSp>
          <p:nvGrpSpPr>
            <p:cNvPr id="9097" name="Google Shape;9097;p56"/>
            <p:cNvGrpSpPr/>
            <p:nvPr/>
          </p:nvGrpSpPr>
          <p:grpSpPr>
            <a:xfrm>
              <a:off x="8075075" y="3754290"/>
              <a:ext cx="255612" cy="613194"/>
              <a:chOff x="8075075" y="3754290"/>
              <a:chExt cx="255612" cy="613194"/>
            </a:xfrm>
          </p:grpSpPr>
          <p:sp>
            <p:nvSpPr>
              <p:cNvPr id="9098" name="Google Shape;9098;p56"/>
              <p:cNvSpPr/>
              <p:nvPr/>
            </p:nvSpPr>
            <p:spPr>
              <a:xfrm>
                <a:off x="8075075" y="4252967"/>
                <a:ext cx="255612" cy="114517"/>
              </a:xfrm>
              <a:custGeom>
                <a:avLst/>
                <a:gdLst/>
                <a:ahLst/>
                <a:cxnLst/>
                <a:rect l="l" t="t" r="r" b="b"/>
                <a:pathLst>
                  <a:path w="16734" h="7497" extrusionOk="0">
                    <a:moveTo>
                      <a:pt x="1" y="1"/>
                    </a:moveTo>
                    <a:lnTo>
                      <a:pt x="8369" y="7496"/>
                    </a:lnTo>
                    <a:lnTo>
                      <a:pt x="1673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9" name="Google Shape;9099;p56"/>
              <p:cNvSpPr/>
              <p:nvPr/>
            </p:nvSpPr>
            <p:spPr>
              <a:xfrm>
                <a:off x="8075075" y="3754290"/>
                <a:ext cx="255612" cy="498713"/>
              </a:xfrm>
              <a:custGeom>
                <a:avLst/>
                <a:gdLst/>
                <a:ahLst/>
                <a:cxnLst/>
                <a:rect l="l" t="t" r="r" b="b"/>
                <a:pathLst>
                  <a:path w="16734" h="32649" extrusionOk="0">
                    <a:moveTo>
                      <a:pt x="8369" y="0"/>
                    </a:moveTo>
                    <a:cubicBezTo>
                      <a:pt x="3747" y="0"/>
                      <a:pt x="1" y="3747"/>
                      <a:pt x="1" y="8366"/>
                    </a:cubicBezTo>
                    <a:lnTo>
                      <a:pt x="1" y="32649"/>
                    </a:lnTo>
                    <a:lnTo>
                      <a:pt x="16734" y="32649"/>
                    </a:lnTo>
                    <a:lnTo>
                      <a:pt x="16734" y="8366"/>
                    </a:lnTo>
                    <a:cubicBezTo>
                      <a:pt x="16734" y="3744"/>
                      <a:pt x="12987" y="0"/>
                      <a:pt x="836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00" name="Google Shape;9100;p56"/>
            <p:cNvSpPr/>
            <p:nvPr/>
          </p:nvSpPr>
          <p:spPr>
            <a:xfrm>
              <a:off x="8107762" y="3782257"/>
              <a:ext cx="190281" cy="19028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1" name="Google Shape;9101;p56"/>
          <p:cNvGrpSpPr/>
          <p:nvPr/>
        </p:nvGrpSpPr>
        <p:grpSpPr>
          <a:xfrm>
            <a:off x="5288887" y="3708700"/>
            <a:ext cx="470352" cy="683745"/>
            <a:chOff x="1697726" y="3244179"/>
            <a:chExt cx="788124" cy="1146069"/>
          </a:xfrm>
        </p:grpSpPr>
        <p:sp>
          <p:nvSpPr>
            <p:cNvPr id="9102" name="Google Shape;9102;p56"/>
            <p:cNvSpPr/>
            <p:nvPr/>
          </p:nvSpPr>
          <p:spPr>
            <a:xfrm>
              <a:off x="1697726" y="3244179"/>
              <a:ext cx="788124" cy="1146069"/>
            </a:xfrm>
            <a:custGeom>
              <a:avLst/>
              <a:gdLst/>
              <a:ahLst/>
              <a:cxnLst/>
              <a:rect l="l" t="t" r="r" b="b"/>
              <a:pathLst>
                <a:path w="30365" h="44156" extrusionOk="0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56"/>
            <p:cNvSpPr/>
            <p:nvPr/>
          </p:nvSpPr>
          <p:spPr>
            <a:xfrm>
              <a:off x="1743302" y="4053603"/>
              <a:ext cx="291293" cy="291267"/>
            </a:xfrm>
            <a:custGeom>
              <a:avLst/>
              <a:gdLst/>
              <a:ahLst/>
              <a:cxnLst/>
              <a:rect l="l" t="t" r="r" b="b"/>
              <a:pathLst>
                <a:path w="11223" h="11222" extrusionOk="0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04" name="Google Shape;9104;p56"/>
          <p:cNvSpPr/>
          <p:nvPr/>
        </p:nvSpPr>
        <p:spPr>
          <a:xfrm>
            <a:off x="8146351" y="3622703"/>
            <a:ext cx="204" cy="4"/>
          </a:xfrm>
          <a:custGeom>
            <a:avLst/>
            <a:gdLst/>
            <a:ahLst/>
            <a:cxnLst/>
            <a:rect l="l" t="t" r="r" b="b"/>
            <a:pathLst>
              <a:path w="48" h="1" extrusionOk="0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05" name="Google Shape;9105;p56"/>
          <p:cNvGrpSpPr/>
          <p:nvPr/>
        </p:nvGrpSpPr>
        <p:grpSpPr>
          <a:xfrm>
            <a:off x="5910037" y="3719902"/>
            <a:ext cx="293891" cy="293845"/>
            <a:chOff x="6134814" y="3754290"/>
            <a:chExt cx="293891" cy="293845"/>
          </a:xfrm>
        </p:grpSpPr>
        <p:sp>
          <p:nvSpPr>
            <p:cNvPr id="9106" name="Google Shape;9106;p56"/>
            <p:cNvSpPr/>
            <p:nvPr/>
          </p:nvSpPr>
          <p:spPr>
            <a:xfrm>
              <a:off x="6134814" y="3754290"/>
              <a:ext cx="293891" cy="293845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56"/>
            <p:cNvSpPr/>
            <p:nvPr/>
          </p:nvSpPr>
          <p:spPr>
            <a:xfrm>
              <a:off x="6147232" y="3764860"/>
              <a:ext cx="118946" cy="107337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8" name="Google Shape;9108;p56"/>
          <p:cNvGrpSpPr/>
          <p:nvPr/>
        </p:nvGrpSpPr>
        <p:grpSpPr>
          <a:xfrm>
            <a:off x="5910037" y="4098574"/>
            <a:ext cx="293891" cy="293891"/>
            <a:chOff x="6134814" y="4086186"/>
            <a:chExt cx="293891" cy="293891"/>
          </a:xfrm>
        </p:grpSpPr>
        <p:sp>
          <p:nvSpPr>
            <p:cNvPr id="9109" name="Google Shape;9109;p56"/>
            <p:cNvSpPr/>
            <p:nvPr/>
          </p:nvSpPr>
          <p:spPr>
            <a:xfrm>
              <a:off x="6134814" y="4086186"/>
              <a:ext cx="293891" cy="293891"/>
            </a:xfrm>
            <a:custGeom>
              <a:avLst/>
              <a:gdLst/>
              <a:ahLst/>
              <a:cxnLst/>
              <a:rect l="l" t="t" r="r" b="b"/>
              <a:pathLst>
                <a:path w="19240" h="19240" extrusionOk="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56"/>
            <p:cNvSpPr/>
            <p:nvPr/>
          </p:nvSpPr>
          <p:spPr>
            <a:xfrm>
              <a:off x="6147232" y="4096771"/>
              <a:ext cx="118946" cy="107322"/>
            </a:xfrm>
            <a:custGeom>
              <a:avLst/>
              <a:gdLst/>
              <a:ahLst/>
              <a:cxnLst/>
              <a:rect l="l" t="t" r="r" b="b"/>
              <a:pathLst>
                <a:path w="7787" h="7026" extrusionOk="0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1" name="Google Shape;9111;p56"/>
          <p:cNvSpPr/>
          <p:nvPr/>
        </p:nvSpPr>
        <p:spPr>
          <a:xfrm>
            <a:off x="6948464" y="3719100"/>
            <a:ext cx="609693" cy="67315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noFill/>
          <a:ln w="9525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2" name="Google Shape;9112;p56"/>
          <p:cNvSpPr/>
          <p:nvPr/>
        </p:nvSpPr>
        <p:spPr>
          <a:xfrm rot="10800000">
            <a:off x="6354727" y="3716837"/>
            <a:ext cx="442939" cy="675638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13" name="Google Shape;9113;p56"/>
          <p:cNvGrpSpPr/>
          <p:nvPr/>
        </p:nvGrpSpPr>
        <p:grpSpPr>
          <a:xfrm>
            <a:off x="7835013" y="2927266"/>
            <a:ext cx="622883" cy="621944"/>
            <a:chOff x="1187048" y="238125"/>
            <a:chExt cx="5256397" cy="5248476"/>
          </a:xfrm>
        </p:grpSpPr>
        <p:sp>
          <p:nvSpPr>
            <p:cNvPr id="9114" name="Google Shape;9114;p56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56"/>
            <p:cNvSpPr/>
            <p:nvPr/>
          </p:nvSpPr>
          <p:spPr>
            <a:xfrm>
              <a:off x="1187048" y="2289901"/>
              <a:ext cx="2628362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56"/>
            <p:cNvSpPr/>
            <p:nvPr/>
          </p:nvSpPr>
          <p:spPr>
            <a:xfrm>
              <a:off x="3812708" y="244502"/>
              <a:ext cx="2628650" cy="3170611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56"/>
            <p:cNvSpPr/>
            <p:nvPr/>
          </p:nvSpPr>
          <p:spPr>
            <a:xfrm>
              <a:off x="3244845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8" name="Google Shape;9118;p56"/>
          <p:cNvGrpSpPr/>
          <p:nvPr/>
        </p:nvGrpSpPr>
        <p:grpSpPr>
          <a:xfrm>
            <a:off x="2292118" y="2936875"/>
            <a:ext cx="1310987" cy="612407"/>
            <a:chOff x="238125" y="1188750"/>
            <a:chExt cx="7140450" cy="3335550"/>
          </a:xfrm>
        </p:grpSpPr>
        <p:sp>
          <p:nvSpPr>
            <p:cNvPr id="9119" name="Google Shape;9119;p56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56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56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56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56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4" name="Google Shape;9124;p56"/>
          <p:cNvGrpSpPr/>
          <p:nvPr/>
        </p:nvGrpSpPr>
        <p:grpSpPr>
          <a:xfrm>
            <a:off x="6617990" y="2927430"/>
            <a:ext cx="1110299" cy="621702"/>
            <a:chOff x="238125" y="1335475"/>
            <a:chExt cx="5418735" cy="3034175"/>
          </a:xfrm>
        </p:grpSpPr>
        <p:sp>
          <p:nvSpPr>
            <p:cNvPr id="9125" name="Google Shape;9125;p56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56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56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8" name="Google Shape;9128;p56"/>
          <p:cNvGrpSpPr/>
          <p:nvPr/>
        </p:nvGrpSpPr>
        <p:grpSpPr>
          <a:xfrm>
            <a:off x="5435649" y="2924327"/>
            <a:ext cx="1074451" cy="627181"/>
            <a:chOff x="5359127" y="2910889"/>
            <a:chExt cx="1097723" cy="640831"/>
          </a:xfrm>
        </p:grpSpPr>
        <p:grpSp>
          <p:nvGrpSpPr>
            <p:cNvPr id="9129" name="Google Shape;9129;p56"/>
            <p:cNvGrpSpPr/>
            <p:nvPr/>
          </p:nvGrpSpPr>
          <p:grpSpPr>
            <a:xfrm>
              <a:off x="5929791" y="3263088"/>
              <a:ext cx="527060" cy="287097"/>
              <a:chOff x="5929791" y="3263088"/>
              <a:chExt cx="527060" cy="287097"/>
            </a:xfrm>
          </p:grpSpPr>
          <p:sp>
            <p:nvSpPr>
              <p:cNvPr id="9130" name="Google Shape;9130;p56"/>
              <p:cNvSpPr/>
              <p:nvPr/>
            </p:nvSpPr>
            <p:spPr>
              <a:xfrm>
                <a:off x="5929791" y="3263088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131" name="Google Shape;9131;p56"/>
              <p:cNvSpPr/>
              <p:nvPr/>
            </p:nvSpPr>
            <p:spPr>
              <a:xfrm>
                <a:off x="6247886" y="3331025"/>
                <a:ext cx="208964" cy="219161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9132" name="Google Shape;9132;p56"/>
            <p:cNvGrpSpPr/>
            <p:nvPr/>
          </p:nvGrpSpPr>
          <p:grpSpPr>
            <a:xfrm>
              <a:off x="5359127" y="3263089"/>
              <a:ext cx="526428" cy="288631"/>
              <a:chOff x="5359127" y="3263089"/>
              <a:chExt cx="526428" cy="288631"/>
            </a:xfrm>
          </p:grpSpPr>
          <p:sp>
            <p:nvSpPr>
              <p:cNvPr id="9133" name="Google Shape;9133;p56"/>
              <p:cNvSpPr/>
              <p:nvPr/>
            </p:nvSpPr>
            <p:spPr>
              <a:xfrm>
                <a:off x="5557090" y="3263089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134" name="Google Shape;9134;p56"/>
              <p:cNvSpPr/>
              <p:nvPr/>
            </p:nvSpPr>
            <p:spPr>
              <a:xfrm flipH="1">
                <a:off x="5359127" y="3332559"/>
                <a:ext cx="208964" cy="219161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9135" name="Google Shape;9135;p56"/>
            <p:cNvGrpSpPr/>
            <p:nvPr/>
          </p:nvGrpSpPr>
          <p:grpSpPr>
            <a:xfrm>
              <a:off x="5551525" y="2910889"/>
              <a:ext cx="520901" cy="610283"/>
              <a:chOff x="5551525" y="2910889"/>
              <a:chExt cx="520901" cy="610283"/>
            </a:xfrm>
          </p:grpSpPr>
          <p:sp>
            <p:nvSpPr>
              <p:cNvPr id="9136" name="Google Shape;9136;p56"/>
              <p:cNvSpPr/>
              <p:nvPr/>
            </p:nvSpPr>
            <p:spPr>
              <a:xfrm>
                <a:off x="5743962" y="3236669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137" name="Google Shape;9137;p56"/>
              <p:cNvSpPr/>
              <p:nvPr/>
            </p:nvSpPr>
            <p:spPr>
              <a:xfrm flipH="1">
                <a:off x="5551525" y="2910889"/>
                <a:ext cx="208964" cy="328741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9138" name="Google Shape;9138;p56"/>
            <p:cNvGrpSpPr/>
            <p:nvPr/>
          </p:nvGrpSpPr>
          <p:grpSpPr>
            <a:xfrm>
              <a:off x="5743962" y="2919100"/>
              <a:ext cx="623674" cy="284502"/>
              <a:chOff x="5743962" y="2919100"/>
              <a:chExt cx="623674" cy="284502"/>
            </a:xfrm>
          </p:grpSpPr>
          <p:sp>
            <p:nvSpPr>
              <p:cNvPr id="9139" name="Google Shape;9139;p56"/>
              <p:cNvSpPr/>
              <p:nvPr/>
            </p:nvSpPr>
            <p:spPr>
              <a:xfrm>
                <a:off x="5743962" y="2919100"/>
                <a:ext cx="328465" cy="284502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9140" name="Google Shape;9140;p56"/>
              <p:cNvSpPr/>
              <p:nvPr/>
            </p:nvSpPr>
            <p:spPr>
              <a:xfrm>
                <a:off x="6060335" y="2920591"/>
                <a:ext cx="307300" cy="282602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</p:grpSp>
      <p:grpSp>
        <p:nvGrpSpPr>
          <p:cNvPr id="9141" name="Google Shape;9141;p56"/>
          <p:cNvGrpSpPr/>
          <p:nvPr/>
        </p:nvGrpSpPr>
        <p:grpSpPr>
          <a:xfrm>
            <a:off x="7586863" y="2075038"/>
            <a:ext cx="874976" cy="719600"/>
            <a:chOff x="7608988" y="2093194"/>
            <a:chExt cx="817276" cy="672147"/>
          </a:xfrm>
        </p:grpSpPr>
        <p:cxnSp>
          <p:nvCxnSpPr>
            <p:cNvPr id="9142" name="Google Shape;9142;p56"/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3" name="Google Shape;9143;p56"/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4" name="Google Shape;9144;p56"/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5" name="Google Shape;9145;p56"/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6" name="Google Shape;9146;p56"/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7" name="Google Shape;9147;p56"/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148" name="Google Shape;9148;p56"/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9149" name="Google Shape;9149;p56"/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9150" name="Google Shape;9150;p56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1" name="Google Shape;9151;p56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2" name="Google Shape;9152;p56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3" name="Google Shape;9153;p56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4" name="Google Shape;9154;p56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5" name="Google Shape;9155;p56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6" name="Google Shape;9156;p56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57" name="Google Shape;9157;p56"/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9158" name="Google Shape;9158;p56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9" name="Google Shape;9159;p56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0" name="Google Shape;9160;p56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1" name="Google Shape;9161;p56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2" name="Google Shape;9162;p56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3" name="Google Shape;9163;p56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4" name="Google Shape;9164;p56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165" name="Google Shape;9165;p56"/>
          <p:cNvGrpSpPr/>
          <p:nvPr/>
        </p:nvGrpSpPr>
        <p:grpSpPr>
          <a:xfrm>
            <a:off x="4031299" y="1191441"/>
            <a:ext cx="712557" cy="785901"/>
            <a:chOff x="4206459" y="1191441"/>
            <a:chExt cx="712557" cy="785901"/>
          </a:xfrm>
        </p:grpSpPr>
        <p:sp>
          <p:nvSpPr>
            <p:cNvPr id="9166" name="Google Shape;9166;p56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56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56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56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70" name="Google Shape;9170;p56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9171" name="Google Shape;9171;p56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2" name="Google Shape;9172;p56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3" name="Google Shape;9173;p56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4" name="Google Shape;9174;p56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75" name="Google Shape;9175;p56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9176" name="Google Shape;9176;p56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7" name="Google Shape;9177;p56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8" name="Google Shape;9178;p56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9" name="Google Shape;9179;p56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80" name="Google Shape;9180;p56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9181" name="Google Shape;9181;p56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2" name="Google Shape;9182;p56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3" name="Google Shape;9183;p56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4" name="Google Shape;9184;p56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85" name="Google Shape;9185;p56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9186" name="Google Shape;9186;p56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7" name="Google Shape;9187;p56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8" name="Google Shape;9188;p56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9" name="Google Shape;9189;p56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90" name="Google Shape;9190;p56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56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56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56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94" name="Google Shape;9194;p56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9195" name="Google Shape;9195;p56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6" name="Google Shape;9196;p56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7" name="Google Shape;9197;p56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8" name="Google Shape;9198;p56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99" name="Google Shape;9199;p56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9200" name="Google Shape;9200;p56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1" name="Google Shape;9201;p56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2" name="Google Shape;9202;p56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3" name="Google Shape;9203;p56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04" name="Google Shape;9204;p56"/>
          <p:cNvGrpSpPr/>
          <p:nvPr/>
        </p:nvGrpSpPr>
        <p:grpSpPr>
          <a:xfrm>
            <a:off x="4026774" y="2074664"/>
            <a:ext cx="791287" cy="720350"/>
            <a:chOff x="267375" y="1071875"/>
            <a:chExt cx="470500" cy="428550"/>
          </a:xfrm>
        </p:grpSpPr>
        <p:sp>
          <p:nvSpPr>
            <p:cNvPr id="9205" name="Google Shape;9205;p56"/>
            <p:cNvSpPr/>
            <p:nvPr/>
          </p:nvSpPr>
          <p:spPr>
            <a:xfrm>
              <a:off x="288350" y="1290825"/>
              <a:ext cx="209600" cy="209600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1" y="0"/>
                  </a:moveTo>
                  <a:cubicBezTo>
                    <a:pt x="23" y="1056"/>
                    <a:pt x="239" y="2096"/>
                    <a:pt x="641" y="3073"/>
                  </a:cubicBezTo>
                  <a:cubicBezTo>
                    <a:pt x="676" y="3072"/>
                    <a:pt x="710" y="3070"/>
                    <a:pt x="745" y="3070"/>
                  </a:cubicBezTo>
                  <a:cubicBezTo>
                    <a:pt x="1419" y="3070"/>
                    <a:pt x="2047" y="3416"/>
                    <a:pt x="2406" y="3988"/>
                  </a:cubicBezTo>
                  <a:cubicBezTo>
                    <a:pt x="2766" y="4558"/>
                    <a:pt x="2808" y="5272"/>
                    <a:pt x="2516" y="5880"/>
                  </a:cubicBezTo>
                  <a:cubicBezTo>
                    <a:pt x="4076" y="7440"/>
                    <a:pt x="6179" y="8337"/>
                    <a:pt x="8384" y="8383"/>
                  </a:cubicBezTo>
                  <a:lnTo>
                    <a:pt x="8384" y="3190"/>
                  </a:lnTo>
                  <a:cubicBezTo>
                    <a:pt x="6664" y="3094"/>
                    <a:pt x="5290" y="1720"/>
                    <a:pt x="51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56"/>
            <p:cNvSpPr/>
            <p:nvPr/>
          </p:nvSpPr>
          <p:spPr>
            <a:xfrm>
              <a:off x="267375" y="1377050"/>
              <a:ext cx="79225" cy="79200"/>
            </a:xfrm>
            <a:custGeom>
              <a:avLst/>
              <a:gdLst/>
              <a:ahLst/>
              <a:cxnLst/>
              <a:rect l="l" t="t" r="r" b="b"/>
              <a:pathLst>
                <a:path w="3169" h="3168" extrusionOk="0">
                  <a:moveTo>
                    <a:pt x="1584" y="0"/>
                  </a:moveTo>
                  <a:cubicBezTo>
                    <a:pt x="710" y="0"/>
                    <a:pt x="1" y="710"/>
                    <a:pt x="1" y="1584"/>
                  </a:cubicBezTo>
                  <a:cubicBezTo>
                    <a:pt x="1" y="2459"/>
                    <a:pt x="710" y="3168"/>
                    <a:pt x="1584" y="3168"/>
                  </a:cubicBezTo>
                  <a:cubicBezTo>
                    <a:pt x="2459" y="3168"/>
                    <a:pt x="3168" y="2459"/>
                    <a:pt x="3168" y="1584"/>
                  </a:cubicBezTo>
                  <a:cubicBezTo>
                    <a:pt x="3168" y="710"/>
                    <a:pt x="2459" y="0"/>
                    <a:pt x="15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56"/>
            <p:cNvSpPr/>
            <p:nvPr/>
          </p:nvSpPr>
          <p:spPr>
            <a:xfrm>
              <a:off x="507325" y="1290825"/>
              <a:ext cx="209600" cy="209600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3189" y="0"/>
                  </a:moveTo>
                  <a:cubicBezTo>
                    <a:pt x="3093" y="1720"/>
                    <a:pt x="1721" y="3092"/>
                    <a:pt x="1" y="3190"/>
                  </a:cubicBezTo>
                  <a:lnTo>
                    <a:pt x="1" y="8383"/>
                  </a:lnTo>
                  <a:cubicBezTo>
                    <a:pt x="2206" y="8337"/>
                    <a:pt x="4309" y="7440"/>
                    <a:pt x="5868" y="5880"/>
                  </a:cubicBezTo>
                  <a:cubicBezTo>
                    <a:pt x="5577" y="5272"/>
                    <a:pt x="5618" y="4558"/>
                    <a:pt x="5979" y="3986"/>
                  </a:cubicBezTo>
                  <a:cubicBezTo>
                    <a:pt x="6337" y="3416"/>
                    <a:pt x="6965" y="3070"/>
                    <a:pt x="7639" y="3070"/>
                  </a:cubicBezTo>
                  <a:cubicBezTo>
                    <a:pt x="7675" y="3070"/>
                    <a:pt x="7710" y="3070"/>
                    <a:pt x="7743" y="3073"/>
                  </a:cubicBezTo>
                  <a:cubicBezTo>
                    <a:pt x="8145" y="2096"/>
                    <a:pt x="8362" y="1056"/>
                    <a:pt x="83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56"/>
            <p:cNvSpPr/>
            <p:nvPr/>
          </p:nvSpPr>
          <p:spPr>
            <a:xfrm>
              <a:off x="658700" y="1377050"/>
              <a:ext cx="79175" cy="79200"/>
            </a:xfrm>
            <a:custGeom>
              <a:avLst/>
              <a:gdLst/>
              <a:ahLst/>
              <a:cxnLst/>
              <a:rect l="l" t="t" r="r" b="b"/>
              <a:pathLst>
                <a:path w="3167" h="3168" extrusionOk="0">
                  <a:moveTo>
                    <a:pt x="1583" y="0"/>
                  </a:moveTo>
                  <a:cubicBezTo>
                    <a:pt x="708" y="0"/>
                    <a:pt x="1" y="710"/>
                    <a:pt x="1" y="1584"/>
                  </a:cubicBezTo>
                  <a:cubicBezTo>
                    <a:pt x="1" y="2459"/>
                    <a:pt x="708" y="3168"/>
                    <a:pt x="1583" y="3168"/>
                  </a:cubicBezTo>
                  <a:cubicBezTo>
                    <a:pt x="2457" y="3168"/>
                    <a:pt x="3166" y="2459"/>
                    <a:pt x="3166" y="1584"/>
                  </a:cubicBezTo>
                  <a:cubicBezTo>
                    <a:pt x="3166" y="710"/>
                    <a:pt x="2457" y="0"/>
                    <a:pt x="158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56"/>
            <p:cNvSpPr/>
            <p:nvPr/>
          </p:nvSpPr>
          <p:spPr>
            <a:xfrm>
              <a:off x="507325" y="1071875"/>
              <a:ext cx="209575" cy="209600"/>
            </a:xfrm>
            <a:custGeom>
              <a:avLst/>
              <a:gdLst/>
              <a:ahLst/>
              <a:cxnLst/>
              <a:rect l="l" t="t" r="r" b="b"/>
              <a:pathLst>
                <a:path w="8383" h="8384" extrusionOk="0">
                  <a:moveTo>
                    <a:pt x="1" y="1"/>
                  </a:moveTo>
                  <a:lnTo>
                    <a:pt x="1" y="5194"/>
                  </a:lnTo>
                  <a:cubicBezTo>
                    <a:pt x="1721" y="5290"/>
                    <a:pt x="3093" y="6662"/>
                    <a:pt x="3189" y="8384"/>
                  </a:cubicBezTo>
                  <a:lnTo>
                    <a:pt x="8382" y="8384"/>
                  </a:lnTo>
                  <a:cubicBezTo>
                    <a:pt x="8362" y="7328"/>
                    <a:pt x="8144" y="6286"/>
                    <a:pt x="7742" y="5311"/>
                  </a:cubicBezTo>
                  <a:cubicBezTo>
                    <a:pt x="7708" y="5312"/>
                    <a:pt x="7673" y="5314"/>
                    <a:pt x="7638" y="5314"/>
                  </a:cubicBezTo>
                  <a:cubicBezTo>
                    <a:pt x="6964" y="5312"/>
                    <a:pt x="6336" y="4966"/>
                    <a:pt x="5977" y="4396"/>
                  </a:cubicBezTo>
                  <a:cubicBezTo>
                    <a:pt x="5618" y="3825"/>
                    <a:pt x="5577" y="3110"/>
                    <a:pt x="5867" y="2502"/>
                  </a:cubicBezTo>
                  <a:cubicBezTo>
                    <a:pt x="4309" y="942"/>
                    <a:pt x="2206" y="4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56"/>
            <p:cNvSpPr/>
            <p:nvPr/>
          </p:nvSpPr>
          <p:spPr>
            <a:xfrm>
              <a:off x="658700" y="1116025"/>
              <a:ext cx="79175" cy="79175"/>
            </a:xfrm>
            <a:custGeom>
              <a:avLst/>
              <a:gdLst/>
              <a:ahLst/>
              <a:cxnLst/>
              <a:rect l="l" t="t" r="r" b="b"/>
              <a:pathLst>
                <a:path w="3167" h="3167" extrusionOk="0">
                  <a:moveTo>
                    <a:pt x="1583" y="1"/>
                  </a:moveTo>
                  <a:cubicBezTo>
                    <a:pt x="708" y="1"/>
                    <a:pt x="1" y="709"/>
                    <a:pt x="1" y="1583"/>
                  </a:cubicBezTo>
                  <a:cubicBezTo>
                    <a:pt x="1" y="2457"/>
                    <a:pt x="708" y="3167"/>
                    <a:pt x="1583" y="3167"/>
                  </a:cubicBezTo>
                  <a:cubicBezTo>
                    <a:pt x="2457" y="3167"/>
                    <a:pt x="3166" y="2457"/>
                    <a:pt x="3166" y="1583"/>
                  </a:cubicBezTo>
                  <a:cubicBezTo>
                    <a:pt x="3166" y="709"/>
                    <a:pt x="2457" y="1"/>
                    <a:pt x="158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56"/>
            <p:cNvSpPr/>
            <p:nvPr/>
          </p:nvSpPr>
          <p:spPr>
            <a:xfrm>
              <a:off x="288350" y="1071875"/>
              <a:ext cx="209600" cy="209550"/>
            </a:xfrm>
            <a:custGeom>
              <a:avLst/>
              <a:gdLst/>
              <a:ahLst/>
              <a:cxnLst/>
              <a:rect l="l" t="t" r="r" b="b"/>
              <a:pathLst>
                <a:path w="8384" h="8382" extrusionOk="0">
                  <a:moveTo>
                    <a:pt x="8384" y="1"/>
                  </a:moveTo>
                  <a:cubicBezTo>
                    <a:pt x="6179" y="45"/>
                    <a:pt x="4076" y="942"/>
                    <a:pt x="2516" y="2502"/>
                  </a:cubicBezTo>
                  <a:cubicBezTo>
                    <a:pt x="2808" y="3110"/>
                    <a:pt x="2766" y="3825"/>
                    <a:pt x="2406" y="4396"/>
                  </a:cubicBezTo>
                  <a:cubicBezTo>
                    <a:pt x="2047" y="4966"/>
                    <a:pt x="1419" y="5312"/>
                    <a:pt x="745" y="5312"/>
                  </a:cubicBezTo>
                  <a:cubicBezTo>
                    <a:pt x="710" y="5312"/>
                    <a:pt x="675" y="5312"/>
                    <a:pt x="641" y="5311"/>
                  </a:cubicBezTo>
                  <a:cubicBezTo>
                    <a:pt x="239" y="6286"/>
                    <a:pt x="23" y="7327"/>
                    <a:pt x="1" y="8382"/>
                  </a:cubicBezTo>
                  <a:lnTo>
                    <a:pt x="5194" y="8382"/>
                  </a:lnTo>
                  <a:cubicBezTo>
                    <a:pt x="5290" y="6662"/>
                    <a:pt x="6664" y="5290"/>
                    <a:pt x="8384" y="5194"/>
                  </a:cubicBezTo>
                  <a:lnTo>
                    <a:pt x="838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56"/>
            <p:cNvSpPr/>
            <p:nvPr/>
          </p:nvSpPr>
          <p:spPr>
            <a:xfrm>
              <a:off x="267375" y="1116025"/>
              <a:ext cx="79225" cy="79175"/>
            </a:xfrm>
            <a:custGeom>
              <a:avLst/>
              <a:gdLst/>
              <a:ahLst/>
              <a:cxnLst/>
              <a:rect l="l" t="t" r="r" b="b"/>
              <a:pathLst>
                <a:path w="3169" h="3167" extrusionOk="0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3" name="Google Shape;9213;p56"/>
          <p:cNvGrpSpPr/>
          <p:nvPr/>
        </p:nvGrpSpPr>
        <p:grpSpPr>
          <a:xfrm>
            <a:off x="727269" y="3719294"/>
            <a:ext cx="1408444" cy="673166"/>
            <a:chOff x="712664" y="3693287"/>
            <a:chExt cx="1460738" cy="698160"/>
          </a:xfrm>
        </p:grpSpPr>
        <p:grpSp>
          <p:nvGrpSpPr>
            <p:cNvPr id="9214" name="Google Shape;9214;p56"/>
            <p:cNvGrpSpPr/>
            <p:nvPr/>
          </p:nvGrpSpPr>
          <p:grpSpPr>
            <a:xfrm>
              <a:off x="1380079" y="4133090"/>
              <a:ext cx="234048" cy="258099"/>
              <a:chOff x="1380079" y="4133090"/>
              <a:chExt cx="234048" cy="258099"/>
            </a:xfrm>
          </p:grpSpPr>
          <p:sp>
            <p:nvSpPr>
              <p:cNvPr id="9215" name="Google Shape;9215;p56"/>
              <p:cNvSpPr/>
              <p:nvPr/>
            </p:nvSpPr>
            <p:spPr>
              <a:xfrm>
                <a:off x="1380079" y="4323114"/>
                <a:ext cx="136140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7160" h="13581" extrusionOk="0">
                    <a:moveTo>
                      <a:pt x="13580" y="1"/>
                    </a:moveTo>
                    <a:cubicBezTo>
                      <a:pt x="6083" y="1"/>
                      <a:pt x="0" y="6077"/>
                      <a:pt x="0" y="13580"/>
                    </a:cubicBezTo>
                    <a:lnTo>
                      <a:pt x="27159" y="13580"/>
                    </a:lnTo>
                    <a:cubicBezTo>
                      <a:pt x="27159" y="6077"/>
                      <a:pt x="21083" y="1"/>
                      <a:pt x="135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6" name="Google Shape;9216;p56"/>
              <p:cNvSpPr/>
              <p:nvPr/>
            </p:nvSpPr>
            <p:spPr>
              <a:xfrm>
                <a:off x="1432589" y="4133090"/>
                <a:ext cx="29529" cy="191793"/>
              </a:xfrm>
              <a:custGeom>
                <a:avLst/>
                <a:gdLst/>
                <a:ahLst/>
                <a:cxnLst/>
                <a:rect l="l" t="t" r="r" b="b"/>
                <a:pathLst>
                  <a:path w="5891" h="38263" extrusionOk="0">
                    <a:moveTo>
                      <a:pt x="3276" y="0"/>
                    </a:moveTo>
                    <a:lnTo>
                      <a:pt x="0" y="38263"/>
                    </a:lnTo>
                    <a:lnTo>
                      <a:pt x="5890" y="38194"/>
                    </a:lnTo>
                    <a:lnTo>
                      <a:pt x="327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7" name="Google Shape;9217;p56"/>
              <p:cNvSpPr/>
              <p:nvPr/>
            </p:nvSpPr>
            <p:spPr>
              <a:xfrm>
                <a:off x="1492085" y="4253278"/>
                <a:ext cx="122041" cy="92186"/>
              </a:xfrm>
              <a:custGeom>
                <a:avLst/>
                <a:gdLst/>
                <a:ahLst/>
                <a:cxnLst/>
                <a:rect l="l" t="t" r="r" b="b"/>
                <a:pathLst>
                  <a:path w="33574" h="25222" extrusionOk="0">
                    <a:moveTo>
                      <a:pt x="32291" y="1"/>
                    </a:moveTo>
                    <a:lnTo>
                      <a:pt x="1" y="23463"/>
                    </a:lnTo>
                    <a:lnTo>
                      <a:pt x="1277" y="25222"/>
                    </a:lnTo>
                    <a:lnTo>
                      <a:pt x="33574" y="1759"/>
                    </a:lnTo>
                    <a:lnTo>
                      <a:pt x="3229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18" name="Google Shape;9218;p56"/>
            <p:cNvGrpSpPr/>
            <p:nvPr/>
          </p:nvGrpSpPr>
          <p:grpSpPr>
            <a:xfrm>
              <a:off x="884610" y="3864082"/>
              <a:ext cx="1118566" cy="527275"/>
              <a:chOff x="890961" y="3865463"/>
              <a:chExt cx="1115221" cy="525698"/>
            </a:xfrm>
          </p:grpSpPr>
          <p:sp>
            <p:nvSpPr>
              <p:cNvPr id="9219" name="Google Shape;9219;p56"/>
              <p:cNvSpPr/>
              <p:nvPr/>
            </p:nvSpPr>
            <p:spPr>
              <a:xfrm>
                <a:off x="1070568" y="3865463"/>
                <a:ext cx="756474" cy="330074"/>
              </a:xfrm>
              <a:custGeom>
                <a:avLst/>
                <a:gdLst/>
                <a:ahLst/>
                <a:cxnLst/>
                <a:rect l="l" t="t" r="r" b="b"/>
                <a:pathLst>
                  <a:path w="148183" h="64657" extrusionOk="0">
                    <a:moveTo>
                      <a:pt x="74043" y="1"/>
                    </a:moveTo>
                    <a:cubicBezTo>
                      <a:pt x="45518" y="1"/>
                      <a:pt x="19504" y="10966"/>
                      <a:pt x="0" y="28932"/>
                    </a:cubicBezTo>
                    <a:lnTo>
                      <a:pt x="35732" y="64657"/>
                    </a:lnTo>
                    <a:cubicBezTo>
                      <a:pt x="45553" y="54774"/>
                      <a:pt x="59167" y="48663"/>
                      <a:pt x="74208" y="48663"/>
                    </a:cubicBezTo>
                    <a:cubicBezTo>
                      <a:pt x="89215" y="48663"/>
                      <a:pt x="102788" y="54739"/>
                      <a:pt x="112623" y="64567"/>
                    </a:cubicBezTo>
                    <a:lnTo>
                      <a:pt x="148182" y="29008"/>
                    </a:lnTo>
                    <a:cubicBezTo>
                      <a:pt x="128671" y="11008"/>
                      <a:pt x="102623" y="1"/>
                      <a:pt x="7404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0" name="Google Shape;9220;p56"/>
              <p:cNvSpPr/>
              <p:nvPr/>
            </p:nvSpPr>
            <p:spPr>
              <a:xfrm>
                <a:off x="890961" y="4013171"/>
                <a:ext cx="362006" cy="377990"/>
              </a:xfrm>
              <a:custGeom>
                <a:avLst/>
                <a:gdLst/>
                <a:ahLst/>
                <a:cxnLst/>
                <a:rect l="l" t="t" r="r" b="b"/>
                <a:pathLst>
                  <a:path w="70912" h="74043" extrusionOk="0">
                    <a:moveTo>
                      <a:pt x="35180" y="0"/>
                    </a:moveTo>
                    <a:cubicBezTo>
                      <a:pt x="14925" y="18642"/>
                      <a:pt x="1697" y="44814"/>
                      <a:pt x="0" y="74042"/>
                    </a:cubicBezTo>
                    <a:lnTo>
                      <a:pt x="55077" y="74042"/>
                    </a:lnTo>
                    <a:cubicBezTo>
                      <a:pt x="55077" y="59084"/>
                      <a:pt x="61118" y="45545"/>
                      <a:pt x="70912" y="35725"/>
                    </a:cubicBezTo>
                    <a:lnTo>
                      <a:pt x="3518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1" name="Google Shape;9221;p56"/>
              <p:cNvSpPr/>
              <p:nvPr/>
            </p:nvSpPr>
            <p:spPr>
              <a:xfrm>
                <a:off x="1645508" y="4013554"/>
                <a:ext cx="360673" cy="377607"/>
              </a:xfrm>
              <a:custGeom>
                <a:avLst/>
                <a:gdLst/>
                <a:ahLst/>
                <a:cxnLst/>
                <a:rect l="l" t="t" r="r" b="b"/>
                <a:pathLst>
                  <a:path w="70651" h="73968" extrusionOk="0">
                    <a:moveTo>
                      <a:pt x="35567" y="1"/>
                    </a:moveTo>
                    <a:lnTo>
                      <a:pt x="1" y="35560"/>
                    </a:lnTo>
                    <a:cubicBezTo>
                      <a:pt x="9836" y="45388"/>
                      <a:pt x="15912" y="58967"/>
                      <a:pt x="15912" y="73967"/>
                    </a:cubicBezTo>
                    <a:lnTo>
                      <a:pt x="70650" y="73967"/>
                    </a:lnTo>
                    <a:cubicBezTo>
                      <a:pt x="68954" y="44795"/>
                      <a:pt x="55767" y="18643"/>
                      <a:pt x="355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22" name="Google Shape;9222;p56"/>
            <p:cNvGrpSpPr/>
            <p:nvPr/>
          </p:nvGrpSpPr>
          <p:grpSpPr>
            <a:xfrm>
              <a:off x="712664" y="3693287"/>
              <a:ext cx="1460738" cy="698160"/>
              <a:chOff x="712664" y="3693025"/>
              <a:chExt cx="1460738" cy="698160"/>
            </a:xfrm>
          </p:grpSpPr>
          <p:sp>
            <p:nvSpPr>
              <p:cNvPr id="9223" name="Google Shape;9223;p56"/>
              <p:cNvSpPr/>
              <p:nvPr/>
            </p:nvSpPr>
            <p:spPr>
              <a:xfrm>
                <a:off x="1940752" y="4098034"/>
                <a:ext cx="232651" cy="293151"/>
              </a:xfrm>
              <a:custGeom>
                <a:avLst/>
                <a:gdLst/>
                <a:ahLst/>
                <a:cxnLst/>
                <a:rect l="l" t="t" r="r" b="b"/>
                <a:pathLst>
                  <a:path w="45484" h="57312" extrusionOk="0">
                    <a:moveTo>
                      <a:pt x="30704" y="0"/>
                    </a:moveTo>
                    <a:lnTo>
                      <a:pt x="0" y="13745"/>
                    </a:lnTo>
                    <a:cubicBezTo>
                      <a:pt x="6979" y="27270"/>
                      <a:pt x="11042" y="42111"/>
                      <a:pt x="11917" y="57311"/>
                    </a:cubicBezTo>
                    <a:lnTo>
                      <a:pt x="45484" y="57311"/>
                    </a:lnTo>
                    <a:cubicBezTo>
                      <a:pt x="44594" y="37118"/>
                      <a:pt x="39525" y="17683"/>
                      <a:pt x="307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4" name="Google Shape;9224;p56"/>
              <p:cNvSpPr/>
              <p:nvPr/>
            </p:nvSpPr>
            <p:spPr>
              <a:xfrm>
                <a:off x="1736852" y="3804671"/>
                <a:ext cx="360950" cy="363671"/>
              </a:xfrm>
              <a:custGeom>
                <a:avLst/>
                <a:gdLst/>
                <a:ahLst/>
                <a:cxnLst/>
                <a:rect l="l" t="t" r="r" b="b"/>
                <a:pathLst>
                  <a:path w="70567" h="71099" extrusionOk="0">
                    <a:moveTo>
                      <a:pt x="18573" y="1"/>
                    </a:moveTo>
                    <a:lnTo>
                      <a:pt x="0" y="28008"/>
                    </a:lnTo>
                    <a:cubicBezTo>
                      <a:pt x="16938" y="38505"/>
                      <a:pt x="30711" y="53395"/>
                      <a:pt x="39863" y="71098"/>
                    </a:cubicBezTo>
                    <a:lnTo>
                      <a:pt x="70567" y="57353"/>
                    </a:lnTo>
                    <a:cubicBezTo>
                      <a:pt x="63753" y="43719"/>
                      <a:pt x="54712" y="31125"/>
                      <a:pt x="43629" y="20042"/>
                    </a:cubicBezTo>
                    <a:cubicBezTo>
                      <a:pt x="36049" y="12449"/>
                      <a:pt x="27642" y="5725"/>
                      <a:pt x="185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5" name="Google Shape;9225;p56"/>
              <p:cNvSpPr/>
              <p:nvPr/>
            </p:nvSpPr>
            <p:spPr>
              <a:xfrm>
                <a:off x="1443914" y="3693025"/>
                <a:ext cx="387937" cy="254911"/>
              </a:xfrm>
              <a:custGeom>
                <a:avLst/>
                <a:gdLst/>
                <a:ahLst/>
                <a:cxnLst/>
                <a:rect l="l" t="t" r="r" b="b"/>
                <a:pathLst>
                  <a:path w="75843" h="49836" extrusionOk="0">
                    <a:moveTo>
                      <a:pt x="0" y="0"/>
                    </a:moveTo>
                    <a:lnTo>
                      <a:pt x="0" y="33518"/>
                    </a:lnTo>
                    <a:cubicBezTo>
                      <a:pt x="20987" y="33552"/>
                      <a:pt x="40615" y="39518"/>
                      <a:pt x="57270" y="49835"/>
                    </a:cubicBezTo>
                    <a:lnTo>
                      <a:pt x="75843" y="21828"/>
                    </a:lnTo>
                    <a:cubicBezTo>
                      <a:pt x="53339" y="7641"/>
                      <a:pt x="27256" y="28"/>
                      <a:pt x="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6" name="Google Shape;9226;p56"/>
              <p:cNvSpPr/>
              <p:nvPr/>
            </p:nvSpPr>
            <p:spPr>
              <a:xfrm>
                <a:off x="1054844" y="3693025"/>
                <a:ext cx="389072" cy="254558"/>
              </a:xfrm>
              <a:custGeom>
                <a:avLst/>
                <a:gdLst/>
                <a:ahLst/>
                <a:cxnLst/>
                <a:rect l="l" t="t" r="r" b="b"/>
                <a:pathLst>
                  <a:path w="76065" h="49767" extrusionOk="0">
                    <a:moveTo>
                      <a:pt x="75892" y="0"/>
                    </a:moveTo>
                    <a:cubicBezTo>
                      <a:pt x="48629" y="0"/>
                      <a:pt x="22525" y="7579"/>
                      <a:pt x="1" y="21745"/>
                    </a:cubicBezTo>
                    <a:lnTo>
                      <a:pt x="18574" y="49766"/>
                    </a:lnTo>
                    <a:cubicBezTo>
                      <a:pt x="35250" y="39463"/>
                      <a:pt x="54898" y="33518"/>
                      <a:pt x="75892" y="33518"/>
                    </a:cubicBezTo>
                    <a:lnTo>
                      <a:pt x="76064" y="33518"/>
                    </a:lnTo>
                    <a:lnTo>
                      <a:pt x="7606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7" name="Google Shape;9227;p56"/>
              <p:cNvSpPr/>
              <p:nvPr/>
            </p:nvSpPr>
            <p:spPr>
              <a:xfrm>
                <a:off x="788438" y="3804252"/>
                <a:ext cx="361411" cy="363809"/>
              </a:xfrm>
              <a:custGeom>
                <a:avLst/>
                <a:gdLst/>
                <a:ahLst/>
                <a:cxnLst/>
                <a:rect l="l" t="t" r="r" b="b"/>
                <a:pathLst>
                  <a:path w="70657" h="71126" extrusionOk="0">
                    <a:moveTo>
                      <a:pt x="52084" y="0"/>
                    </a:moveTo>
                    <a:cubicBezTo>
                      <a:pt x="42959" y="5745"/>
                      <a:pt x="34518" y="12490"/>
                      <a:pt x="26904" y="20124"/>
                    </a:cubicBezTo>
                    <a:cubicBezTo>
                      <a:pt x="15828" y="31194"/>
                      <a:pt x="6800" y="43759"/>
                      <a:pt x="0" y="57373"/>
                    </a:cubicBezTo>
                    <a:lnTo>
                      <a:pt x="30704" y="71125"/>
                    </a:lnTo>
                    <a:cubicBezTo>
                      <a:pt x="39870" y="53401"/>
                      <a:pt x="53677" y="38504"/>
                      <a:pt x="70657" y="28021"/>
                    </a:cubicBezTo>
                    <a:lnTo>
                      <a:pt x="5208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8" name="Google Shape;9228;p56"/>
              <p:cNvSpPr/>
              <p:nvPr/>
            </p:nvSpPr>
            <p:spPr>
              <a:xfrm>
                <a:off x="712664" y="4097717"/>
                <a:ext cx="232830" cy="293432"/>
              </a:xfrm>
              <a:custGeom>
                <a:avLst/>
                <a:gdLst/>
                <a:ahLst/>
                <a:cxnLst/>
                <a:rect l="l" t="t" r="r" b="b"/>
                <a:pathLst>
                  <a:path w="45519" h="57367" extrusionOk="0">
                    <a:moveTo>
                      <a:pt x="14814" y="0"/>
                    </a:moveTo>
                    <a:cubicBezTo>
                      <a:pt x="5966" y="17697"/>
                      <a:pt x="890" y="37152"/>
                      <a:pt x="0" y="57366"/>
                    </a:cubicBezTo>
                    <a:lnTo>
                      <a:pt x="33566" y="57366"/>
                    </a:lnTo>
                    <a:cubicBezTo>
                      <a:pt x="34442" y="42152"/>
                      <a:pt x="38511" y="27283"/>
                      <a:pt x="45518" y="13745"/>
                    </a:cubicBezTo>
                    <a:lnTo>
                      <a:pt x="1481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29" name="Google Shape;9229;p56"/>
          <p:cNvGrpSpPr/>
          <p:nvPr/>
        </p:nvGrpSpPr>
        <p:grpSpPr>
          <a:xfrm>
            <a:off x="3164985" y="1191441"/>
            <a:ext cx="795485" cy="738831"/>
            <a:chOff x="3348603" y="1236445"/>
            <a:chExt cx="749256" cy="695894"/>
          </a:xfrm>
        </p:grpSpPr>
        <p:grpSp>
          <p:nvGrpSpPr>
            <p:cNvPr id="9230" name="Google Shape;9230;p56"/>
            <p:cNvGrpSpPr/>
            <p:nvPr/>
          </p:nvGrpSpPr>
          <p:grpSpPr>
            <a:xfrm>
              <a:off x="3583779" y="1236445"/>
              <a:ext cx="293795" cy="285811"/>
              <a:chOff x="3750225" y="1774000"/>
              <a:chExt cx="149575" cy="145525"/>
            </a:xfrm>
          </p:grpSpPr>
          <p:sp>
            <p:nvSpPr>
              <p:cNvPr id="9231" name="Google Shape;9231;p56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2" name="Google Shape;9232;p56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3" name="Google Shape;9233;p56"/>
            <p:cNvGrpSpPr/>
            <p:nvPr/>
          </p:nvGrpSpPr>
          <p:grpSpPr>
            <a:xfrm>
              <a:off x="3775534" y="1462599"/>
              <a:ext cx="322325" cy="285958"/>
              <a:chOff x="3847850" y="1889150"/>
              <a:chExt cx="164100" cy="145600"/>
            </a:xfrm>
          </p:grpSpPr>
          <p:sp>
            <p:nvSpPr>
              <p:cNvPr id="9234" name="Google Shape;9234;p56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5" name="Google Shape;9235;p56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6" name="Google Shape;9236;p56"/>
            <p:cNvGrpSpPr/>
            <p:nvPr/>
          </p:nvGrpSpPr>
          <p:grpSpPr>
            <a:xfrm>
              <a:off x="3545329" y="1646528"/>
              <a:ext cx="293746" cy="285811"/>
              <a:chOff x="3730650" y="1982800"/>
              <a:chExt cx="149550" cy="145525"/>
            </a:xfrm>
          </p:grpSpPr>
          <p:sp>
            <p:nvSpPr>
              <p:cNvPr id="9237" name="Google Shape;9237;p56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8" name="Google Shape;9238;p56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9" name="Google Shape;9239;p56"/>
            <p:cNvGrpSpPr/>
            <p:nvPr/>
          </p:nvGrpSpPr>
          <p:grpSpPr>
            <a:xfrm>
              <a:off x="3348603" y="1415046"/>
              <a:ext cx="294384" cy="284387"/>
              <a:chOff x="3630494" y="1864938"/>
              <a:chExt cx="149875" cy="144800"/>
            </a:xfrm>
          </p:grpSpPr>
          <p:sp>
            <p:nvSpPr>
              <p:cNvPr id="9240" name="Google Shape;9240;p56"/>
              <p:cNvSpPr/>
              <p:nvPr/>
            </p:nvSpPr>
            <p:spPr>
              <a:xfrm>
                <a:off x="3630494" y="1864938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95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1" name="Google Shape;9241;p56"/>
              <p:cNvSpPr/>
              <p:nvPr/>
            </p:nvSpPr>
            <p:spPr>
              <a:xfrm>
                <a:off x="3654119" y="1906594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42" name="Google Shape;9242;p56"/>
          <p:cNvGrpSpPr/>
          <p:nvPr/>
        </p:nvGrpSpPr>
        <p:grpSpPr>
          <a:xfrm>
            <a:off x="2286512" y="3714337"/>
            <a:ext cx="1324924" cy="678083"/>
            <a:chOff x="2413923" y="3711366"/>
            <a:chExt cx="1374117" cy="703260"/>
          </a:xfrm>
        </p:grpSpPr>
        <p:grpSp>
          <p:nvGrpSpPr>
            <p:cNvPr id="9243" name="Google Shape;9243;p56"/>
            <p:cNvGrpSpPr/>
            <p:nvPr/>
          </p:nvGrpSpPr>
          <p:grpSpPr>
            <a:xfrm>
              <a:off x="2413923" y="3711366"/>
              <a:ext cx="1374117" cy="703260"/>
              <a:chOff x="2413923" y="3711366"/>
              <a:chExt cx="1374117" cy="703260"/>
            </a:xfrm>
          </p:grpSpPr>
          <p:sp>
            <p:nvSpPr>
              <p:cNvPr id="9244" name="Google Shape;9244;p56"/>
              <p:cNvSpPr/>
              <p:nvPr/>
            </p:nvSpPr>
            <p:spPr>
              <a:xfrm>
                <a:off x="2484774" y="3827200"/>
                <a:ext cx="1231201" cy="587426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245" name="Google Shape;9245;p56"/>
              <p:cNvGrpSpPr/>
              <p:nvPr/>
            </p:nvGrpSpPr>
            <p:grpSpPr>
              <a:xfrm>
                <a:off x="2600284" y="3808654"/>
                <a:ext cx="234506" cy="138009"/>
                <a:chOff x="2600284" y="3808654"/>
                <a:chExt cx="234506" cy="138009"/>
              </a:xfrm>
            </p:grpSpPr>
            <p:sp>
              <p:nvSpPr>
                <p:cNvPr id="9246" name="Google Shape;9246;p56"/>
                <p:cNvSpPr/>
                <p:nvPr/>
              </p:nvSpPr>
              <p:spPr>
                <a:xfrm>
                  <a:off x="2767890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247" name="Google Shape;9247;p56"/>
                <p:cNvCxnSpPr/>
                <p:nvPr/>
              </p:nvCxnSpPr>
              <p:spPr>
                <a:xfrm rot="10800000">
                  <a:off x="2600284" y="3808654"/>
                  <a:ext cx="201000" cy="723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248" name="Google Shape;9248;p56"/>
              <p:cNvGrpSpPr/>
              <p:nvPr/>
            </p:nvGrpSpPr>
            <p:grpSpPr>
              <a:xfrm>
                <a:off x="3359659" y="3805664"/>
                <a:ext cx="232294" cy="141000"/>
                <a:chOff x="3359659" y="3805664"/>
                <a:chExt cx="232294" cy="141000"/>
              </a:xfrm>
            </p:grpSpPr>
            <p:sp>
              <p:nvSpPr>
                <p:cNvPr id="9249" name="Google Shape;9249;p56"/>
                <p:cNvSpPr/>
                <p:nvPr/>
              </p:nvSpPr>
              <p:spPr>
                <a:xfrm>
                  <a:off x="3359659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250" name="Google Shape;9250;p56"/>
                <p:cNvCxnSpPr/>
                <p:nvPr/>
              </p:nvCxnSpPr>
              <p:spPr>
                <a:xfrm rot="10800000" flipH="1">
                  <a:off x="3393053" y="3805664"/>
                  <a:ext cx="198900" cy="780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251" name="Google Shape;9251;p56"/>
              <p:cNvGrpSpPr/>
              <p:nvPr/>
            </p:nvGrpSpPr>
            <p:grpSpPr>
              <a:xfrm>
                <a:off x="3067316" y="3711366"/>
                <a:ext cx="66900" cy="166809"/>
                <a:chOff x="3067316" y="3711366"/>
                <a:chExt cx="66900" cy="166809"/>
              </a:xfrm>
            </p:grpSpPr>
            <p:sp>
              <p:nvSpPr>
                <p:cNvPr id="9252" name="Google Shape;9252;p56"/>
                <p:cNvSpPr/>
                <p:nvPr/>
              </p:nvSpPr>
              <p:spPr>
                <a:xfrm>
                  <a:off x="3067316" y="381127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253" name="Google Shape;9253;p56"/>
                <p:cNvCxnSpPr/>
                <p:nvPr/>
              </p:nvCxnSpPr>
              <p:spPr>
                <a:xfrm rot="-5400000">
                  <a:off x="3050460" y="3761616"/>
                  <a:ext cx="1011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254" name="Google Shape;9254;p56"/>
              <p:cNvGrpSpPr/>
              <p:nvPr/>
            </p:nvGrpSpPr>
            <p:grpSpPr>
              <a:xfrm>
                <a:off x="2413923" y="4058666"/>
                <a:ext cx="224119" cy="66900"/>
                <a:chOff x="2413923" y="4058666"/>
                <a:chExt cx="224119" cy="66900"/>
              </a:xfrm>
            </p:grpSpPr>
            <p:sp>
              <p:nvSpPr>
                <p:cNvPr id="9255" name="Google Shape;9255;p56"/>
                <p:cNvSpPr/>
                <p:nvPr/>
              </p:nvSpPr>
              <p:spPr>
                <a:xfrm>
                  <a:off x="2571142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256" name="Google Shape;9256;p56"/>
                <p:cNvCxnSpPr/>
                <p:nvPr/>
              </p:nvCxnSpPr>
              <p:spPr>
                <a:xfrm flipH="1">
                  <a:off x="2413923" y="4092060"/>
                  <a:ext cx="1596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257" name="Google Shape;9257;p56"/>
              <p:cNvGrpSpPr/>
              <p:nvPr/>
            </p:nvGrpSpPr>
            <p:grpSpPr>
              <a:xfrm>
                <a:off x="3564643" y="4058666"/>
                <a:ext cx="223397" cy="66900"/>
                <a:chOff x="3564643" y="4058666"/>
                <a:chExt cx="223397" cy="66900"/>
              </a:xfrm>
            </p:grpSpPr>
            <p:sp>
              <p:nvSpPr>
                <p:cNvPr id="9258" name="Google Shape;9258;p56"/>
                <p:cNvSpPr/>
                <p:nvPr/>
              </p:nvSpPr>
              <p:spPr>
                <a:xfrm>
                  <a:off x="3564643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259" name="Google Shape;9259;p56"/>
                <p:cNvCxnSpPr/>
                <p:nvPr/>
              </p:nvCxnSpPr>
              <p:spPr>
                <a:xfrm>
                  <a:off x="3630240" y="4092060"/>
                  <a:ext cx="157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260" name="Google Shape;9260;p56"/>
            <p:cNvGrpSpPr/>
            <p:nvPr/>
          </p:nvGrpSpPr>
          <p:grpSpPr>
            <a:xfrm>
              <a:off x="2633353" y="3965763"/>
              <a:ext cx="933975" cy="445687"/>
              <a:chOff x="2633353" y="3965763"/>
              <a:chExt cx="933975" cy="445687"/>
            </a:xfrm>
          </p:grpSpPr>
          <p:sp>
            <p:nvSpPr>
              <p:cNvPr id="9261" name="Google Shape;9261;p56"/>
              <p:cNvSpPr/>
              <p:nvPr/>
            </p:nvSpPr>
            <p:spPr>
              <a:xfrm>
                <a:off x="2633353" y="3965763"/>
                <a:ext cx="933975" cy="445687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2" name="Google Shape;9262;p56"/>
              <p:cNvSpPr/>
              <p:nvPr/>
            </p:nvSpPr>
            <p:spPr>
              <a:xfrm>
                <a:off x="2702006" y="4030399"/>
                <a:ext cx="798496" cy="381051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63" name="Google Shape;9263;p56"/>
          <p:cNvGrpSpPr/>
          <p:nvPr/>
        </p:nvGrpSpPr>
        <p:grpSpPr>
          <a:xfrm>
            <a:off x="6410784" y="1264884"/>
            <a:ext cx="1131087" cy="587383"/>
            <a:chOff x="238125" y="999450"/>
            <a:chExt cx="7140700" cy="3708225"/>
          </a:xfrm>
        </p:grpSpPr>
        <p:sp>
          <p:nvSpPr>
            <p:cNvPr id="9264" name="Google Shape;9264;p56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56"/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56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56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56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56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3B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56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56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56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3" name="Google Shape;9273;p56"/>
          <p:cNvGrpSpPr/>
          <p:nvPr/>
        </p:nvGrpSpPr>
        <p:grpSpPr>
          <a:xfrm>
            <a:off x="3762234" y="3714379"/>
            <a:ext cx="1375854" cy="678131"/>
            <a:chOff x="3913765" y="3641905"/>
            <a:chExt cx="1522805" cy="750560"/>
          </a:xfrm>
        </p:grpSpPr>
        <p:grpSp>
          <p:nvGrpSpPr>
            <p:cNvPr id="9274" name="Google Shape;9274;p56"/>
            <p:cNvGrpSpPr/>
            <p:nvPr/>
          </p:nvGrpSpPr>
          <p:grpSpPr>
            <a:xfrm>
              <a:off x="3913765" y="3997002"/>
              <a:ext cx="1522805" cy="395463"/>
              <a:chOff x="3913765" y="3997002"/>
              <a:chExt cx="1522805" cy="395463"/>
            </a:xfrm>
          </p:grpSpPr>
          <p:grpSp>
            <p:nvGrpSpPr>
              <p:cNvPr id="9275" name="Google Shape;9275;p56"/>
              <p:cNvGrpSpPr/>
              <p:nvPr/>
            </p:nvGrpSpPr>
            <p:grpSpPr>
              <a:xfrm>
                <a:off x="3913765" y="4138659"/>
                <a:ext cx="507602" cy="253806"/>
                <a:chOff x="3913765" y="4138659"/>
                <a:chExt cx="507602" cy="253806"/>
              </a:xfrm>
            </p:grpSpPr>
            <p:sp>
              <p:nvSpPr>
                <p:cNvPr id="9276" name="Google Shape;9276;p56"/>
                <p:cNvSpPr/>
                <p:nvPr/>
              </p:nvSpPr>
              <p:spPr>
                <a:xfrm>
                  <a:off x="3913765" y="4138659"/>
                  <a:ext cx="507602" cy="5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9502" fill="none" extrusionOk="0">
                      <a:moveTo>
                        <a:pt x="95011" y="1"/>
                      </a:moveTo>
                      <a:lnTo>
                        <a:pt x="23755" y="1"/>
                      </a:lnTo>
                      <a:lnTo>
                        <a:pt x="1" y="9501"/>
                      </a:lnTo>
                      <a:lnTo>
                        <a:pt x="95011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7" name="Google Shape;9277;p56"/>
                <p:cNvSpPr/>
                <p:nvPr/>
              </p:nvSpPr>
              <p:spPr>
                <a:xfrm>
                  <a:off x="3913765" y="4189418"/>
                  <a:ext cx="507602" cy="20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38006" fill="none" extrusionOk="0">
                      <a:moveTo>
                        <a:pt x="1" y="0"/>
                      </a:moveTo>
                      <a:lnTo>
                        <a:pt x="1" y="38005"/>
                      </a:lnTo>
                      <a:lnTo>
                        <a:pt x="95011" y="38005"/>
                      </a:lnTo>
                      <a:lnTo>
                        <a:pt x="95011" y="38005"/>
                      </a:lnTo>
                      <a:lnTo>
                        <a:pt x="95011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 </a:t>
                  </a:r>
                  <a:endParaRPr/>
                </a:p>
              </p:txBody>
            </p:sp>
          </p:grpSp>
          <p:grpSp>
            <p:nvGrpSpPr>
              <p:cNvPr id="9278" name="Google Shape;9278;p56"/>
              <p:cNvGrpSpPr/>
              <p:nvPr/>
            </p:nvGrpSpPr>
            <p:grpSpPr>
              <a:xfrm>
                <a:off x="4421361" y="3997002"/>
                <a:ext cx="507618" cy="395463"/>
                <a:chOff x="4421361" y="3997002"/>
                <a:chExt cx="507618" cy="395463"/>
              </a:xfrm>
            </p:grpSpPr>
            <p:sp>
              <p:nvSpPr>
                <p:cNvPr id="9279" name="Google Shape;9279;p56"/>
                <p:cNvSpPr/>
                <p:nvPr/>
              </p:nvSpPr>
              <p:spPr>
                <a:xfrm>
                  <a:off x="4421361" y="3997002"/>
                  <a:ext cx="507618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9501" fill="none" extrusionOk="0">
                      <a:moveTo>
                        <a:pt x="71260" y="0"/>
                      </a:moveTo>
                      <a:lnTo>
                        <a:pt x="23755" y="0"/>
                      </a:lnTo>
                      <a:lnTo>
                        <a:pt x="0" y="9501"/>
                      </a:lnTo>
                      <a:lnTo>
                        <a:pt x="95014" y="9501"/>
                      </a:lnTo>
                      <a:close/>
                    </a:path>
                  </a:pathLst>
                </a:custGeom>
                <a:noFill/>
                <a:ln w="9525" cap="sq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0" name="Google Shape;9280;p56"/>
                <p:cNvSpPr/>
                <p:nvPr/>
              </p:nvSpPr>
              <p:spPr>
                <a:xfrm>
                  <a:off x="4421361" y="4047756"/>
                  <a:ext cx="507618" cy="344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64522" fill="none" extrusionOk="0">
                      <a:moveTo>
                        <a:pt x="0" y="1"/>
                      </a:moveTo>
                      <a:lnTo>
                        <a:pt x="0" y="64521"/>
                      </a:lnTo>
                      <a:lnTo>
                        <a:pt x="95014" y="64521"/>
                      </a:lnTo>
                      <a:lnTo>
                        <a:pt x="95014" y="35846"/>
                      </a:lnTo>
                      <a:lnTo>
                        <a:pt x="95014" y="35846"/>
                      </a:lnTo>
                      <a:lnTo>
                        <a:pt x="95014" y="26286"/>
                      </a:lnTo>
                      <a:lnTo>
                        <a:pt x="95014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DBE2E7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81" name="Google Shape;9281;p56"/>
              <p:cNvGrpSpPr/>
              <p:nvPr/>
            </p:nvGrpSpPr>
            <p:grpSpPr>
              <a:xfrm>
                <a:off x="4928973" y="4189418"/>
                <a:ext cx="507596" cy="203047"/>
                <a:chOff x="4928973" y="4189418"/>
                <a:chExt cx="507596" cy="203047"/>
              </a:xfrm>
            </p:grpSpPr>
            <p:sp>
              <p:nvSpPr>
                <p:cNvPr id="9282" name="Google Shape;9282;p56"/>
                <p:cNvSpPr/>
                <p:nvPr/>
              </p:nvSpPr>
              <p:spPr>
                <a:xfrm>
                  <a:off x="4928973" y="4189418"/>
                  <a:ext cx="507596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9501" fill="none" extrusionOk="0">
                      <a:moveTo>
                        <a:pt x="95011" y="9501"/>
                      </a:moveTo>
                      <a:lnTo>
                        <a:pt x="71260" y="0"/>
                      </a:lnTo>
                      <a:lnTo>
                        <a:pt x="0" y="0"/>
                      </a:lnTo>
                      <a:lnTo>
                        <a:pt x="0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3" name="Google Shape;9283;p56"/>
                <p:cNvSpPr/>
                <p:nvPr/>
              </p:nvSpPr>
              <p:spPr>
                <a:xfrm>
                  <a:off x="4928973" y="4240172"/>
                  <a:ext cx="507596" cy="152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28506" fill="none" extrusionOk="0">
                      <a:moveTo>
                        <a:pt x="0" y="28505"/>
                      </a:moveTo>
                      <a:lnTo>
                        <a:pt x="0" y="28505"/>
                      </a:lnTo>
                      <a:lnTo>
                        <a:pt x="95011" y="28505"/>
                      </a:lnTo>
                      <a:lnTo>
                        <a:pt x="95011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284" name="Google Shape;9284;p56"/>
            <p:cNvGrpSpPr/>
            <p:nvPr/>
          </p:nvGrpSpPr>
          <p:grpSpPr>
            <a:xfrm>
              <a:off x="4482186" y="3641905"/>
              <a:ext cx="397605" cy="349784"/>
              <a:chOff x="2906375" y="1159725"/>
              <a:chExt cx="1860575" cy="1636800"/>
            </a:xfrm>
          </p:grpSpPr>
          <p:sp>
            <p:nvSpPr>
              <p:cNvPr id="9285" name="Google Shape;9285;p56"/>
              <p:cNvSpPr/>
              <p:nvPr/>
            </p:nvSpPr>
            <p:spPr>
              <a:xfrm>
                <a:off x="2906375" y="1159725"/>
                <a:ext cx="1860575" cy="1320800"/>
              </a:xfrm>
              <a:custGeom>
                <a:avLst/>
                <a:gdLst/>
                <a:ahLst/>
                <a:cxnLst/>
                <a:rect l="l" t="t" r="r" b="b"/>
                <a:pathLst>
                  <a:path w="74423" h="52832" fill="none" extrusionOk="0">
                    <a:moveTo>
                      <a:pt x="74300" y="9469"/>
                    </a:moveTo>
                    <a:cubicBezTo>
                      <a:pt x="74046" y="6953"/>
                      <a:pt x="72972" y="4566"/>
                      <a:pt x="71233" y="2899"/>
                    </a:cubicBezTo>
                    <a:cubicBezTo>
                      <a:pt x="71029" y="2682"/>
                      <a:pt x="70807" y="2484"/>
                      <a:pt x="70569" y="2305"/>
                    </a:cubicBezTo>
                    <a:cubicBezTo>
                      <a:pt x="70326" y="2123"/>
                      <a:pt x="70133" y="1933"/>
                      <a:pt x="69847" y="1767"/>
                    </a:cubicBezTo>
                    <a:cubicBezTo>
                      <a:pt x="69576" y="1596"/>
                      <a:pt x="69301" y="1435"/>
                      <a:pt x="69030" y="1280"/>
                    </a:cubicBezTo>
                    <a:cubicBezTo>
                      <a:pt x="68792" y="1159"/>
                      <a:pt x="68599" y="1084"/>
                      <a:pt x="68385" y="985"/>
                    </a:cubicBezTo>
                    <a:cubicBezTo>
                      <a:pt x="67280" y="522"/>
                      <a:pt x="66290" y="276"/>
                      <a:pt x="65270" y="188"/>
                    </a:cubicBezTo>
                    <a:cubicBezTo>
                      <a:pt x="63260" y="1"/>
                      <a:pt x="61470" y="332"/>
                      <a:pt x="60001" y="803"/>
                    </a:cubicBezTo>
                    <a:cubicBezTo>
                      <a:pt x="58778" y="1194"/>
                      <a:pt x="57603" y="1727"/>
                      <a:pt x="56500" y="2385"/>
                    </a:cubicBezTo>
                    <a:cubicBezTo>
                      <a:pt x="56396" y="1617"/>
                      <a:pt x="56273" y="1012"/>
                      <a:pt x="56179" y="613"/>
                    </a:cubicBezTo>
                    <a:cubicBezTo>
                      <a:pt x="56104" y="298"/>
                      <a:pt x="55821" y="73"/>
                      <a:pt x="55497" y="78"/>
                    </a:cubicBezTo>
                    <a:lnTo>
                      <a:pt x="38984" y="255"/>
                    </a:lnTo>
                    <a:lnTo>
                      <a:pt x="35208" y="295"/>
                    </a:lnTo>
                    <a:lnTo>
                      <a:pt x="18696" y="472"/>
                    </a:lnTo>
                    <a:cubicBezTo>
                      <a:pt x="18370" y="474"/>
                      <a:pt x="18091" y="704"/>
                      <a:pt x="18027" y="1023"/>
                    </a:cubicBezTo>
                    <a:cubicBezTo>
                      <a:pt x="17941" y="1422"/>
                      <a:pt x="17829" y="2026"/>
                      <a:pt x="17741" y="2800"/>
                    </a:cubicBezTo>
                    <a:cubicBezTo>
                      <a:pt x="16625" y="2163"/>
                      <a:pt x="15439" y="1657"/>
                      <a:pt x="14211" y="1290"/>
                    </a:cubicBezTo>
                    <a:cubicBezTo>
                      <a:pt x="12731" y="854"/>
                      <a:pt x="10935" y="560"/>
                      <a:pt x="8931" y="790"/>
                    </a:cubicBezTo>
                    <a:cubicBezTo>
                      <a:pt x="7908" y="900"/>
                      <a:pt x="6923" y="1167"/>
                      <a:pt x="5832" y="1652"/>
                    </a:cubicBezTo>
                    <a:cubicBezTo>
                      <a:pt x="5620" y="1756"/>
                      <a:pt x="5427" y="1839"/>
                      <a:pt x="5192" y="1965"/>
                    </a:cubicBezTo>
                    <a:cubicBezTo>
                      <a:pt x="4924" y="2125"/>
                      <a:pt x="4651" y="2291"/>
                      <a:pt x="4384" y="2465"/>
                    </a:cubicBezTo>
                    <a:cubicBezTo>
                      <a:pt x="4103" y="2639"/>
                      <a:pt x="3915" y="2832"/>
                      <a:pt x="3675" y="3019"/>
                    </a:cubicBezTo>
                    <a:cubicBezTo>
                      <a:pt x="3439" y="3204"/>
                      <a:pt x="3222" y="3407"/>
                      <a:pt x="3022" y="3627"/>
                    </a:cubicBezTo>
                    <a:cubicBezTo>
                      <a:pt x="1319" y="5332"/>
                      <a:pt x="294" y="7743"/>
                      <a:pt x="99" y="10261"/>
                    </a:cubicBezTo>
                    <a:cubicBezTo>
                      <a:pt x="0" y="11524"/>
                      <a:pt x="104" y="12828"/>
                      <a:pt x="466" y="14096"/>
                    </a:cubicBezTo>
                    <a:cubicBezTo>
                      <a:pt x="653" y="14725"/>
                      <a:pt x="875" y="15354"/>
                      <a:pt x="1175" y="15953"/>
                    </a:cubicBezTo>
                    <a:lnTo>
                      <a:pt x="1282" y="16181"/>
                    </a:lnTo>
                    <a:lnTo>
                      <a:pt x="1362" y="16341"/>
                    </a:lnTo>
                    <a:lnTo>
                      <a:pt x="1416" y="16432"/>
                    </a:lnTo>
                    <a:lnTo>
                      <a:pt x="1622" y="16794"/>
                    </a:lnTo>
                    <a:cubicBezTo>
                      <a:pt x="1769" y="17040"/>
                      <a:pt x="1986" y="17377"/>
                      <a:pt x="2168" y="17639"/>
                    </a:cubicBezTo>
                    <a:cubicBezTo>
                      <a:pt x="3672" y="19764"/>
                      <a:pt x="5719" y="21389"/>
                      <a:pt x="7890" y="22556"/>
                    </a:cubicBezTo>
                    <a:cubicBezTo>
                      <a:pt x="10076" y="23744"/>
                      <a:pt x="12329" y="24512"/>
                      <a:pt x="14535" y="25184"/>
                    </a:cubicBezTo>
                    <a:cubicBezTo>
                      <a:pt x="16734" y="25847"/>
                      <a:pt x="18883" y="26377"/>
                      <a:pt x="20907" y="26937"/>
                    </a:cubicBezTo>
                    <a:cubicBezTo>
                      <a:pt x="23058" y="27539"/>
                      <a:pt x="25044" y="27884"/>
                      <a:pt x="26553" y="28569"/>
                    </a:cubicBezTo>
                    <a:cubicBezTo>
                      <a:pt x="27991" y="29155"/>
                      <a:pt x="29136" y="30359"/>
                      <a:pt x="29449" y="31218"/>
                    </a:cubicBezTo>
                    <a:cubicBezTo>
                      <a:pt x="29527" y="31433"/>
                      <a:pt x="29583" y="31620"/>
                      <a:pt x="29583" y="31813"/>
                    </a:cubicBezTo>
                    <a:cubicBezTo>
                      <a:pt x="29591" y="31992"/>
                      <a:pt x="29572" y="32171"/>
                      <a:pt x="29532" y="32345"/>
                    </a:cubicBezTo>
                    <a:cubicBezTo>
                      <a:pt x="29436" y="32680"/>
                      <a:pt x="29099" y="33060"/>
                      <a:pt x="28702" y="33263"/>
                    </a:cubicBezTo>
                    <a:cubicBezTo>
                      <a:pt x="27926" y="33729"/>
                      <a:pt x="26880" y="33477"/>
                      <a:pt x="26733" y="33049"/>
                    </a:cubicBezTo>
                    <a:cubicBezTo>
                      <a:pt x="26396" y="32372"/>
                      <a:pt x="26414" y="31582"/>
                      <a:pt x="26644" y="31256"/>
                    </a:cubicBezTo>
                    <a:cubicBezTo>
                      <a:pt x="26888" y="30884"/>
                      <a:pt x="27300" y="30937"/>
                      <a:pt x="27273" y="30911"/>
                    </a:cubicBezTo>
                    <a:lnTo>
                      <a:pt x="27067" y="30825"/>
                    </a:lnTo>
                    <a:cubicBezTo>
                      <a:pt x="26928" y="30782"/>
                      <a:pt x="26669" y="30745"/>
                      <a:pt x="26361" y="30897"/>
                    </a:cubicBezTo>
                    <a:cubicBezTo>
                      <a:pt x="26045" y="31044"/>
                      <a:pt x="25777" y="31390"/>
                      <a:pt x="25595" y="31815"/>
                    </a:cubicBezTo>
                    <a:cubicBezTo>
                      <a:pt x="25408" y="32246"/>
                      <a:pt x="25298" y="32765"/>
                      <a:pt x="25379" y="33410"/>
                    </a:cubicBezTo>
                    <a:cubicBezTo>
                      <a:pt x="25403" y="33702"/>
                      <a:pt x="25590" y="34208"/>
                      <a:pt x="25855" y="34499"/>
                    </a:cubicBezTo>
                    <a:cubicBezTo>
                      <a:pt x="26117" y="34807"/>
                      <a:pt x="26444" y="35061"/>
                      <a:pt x="26810" y="35241"/>
                    </a:cubicBezTo>
                    <a:cubicBezTo>
                      <a:pt x="27560" y="35613"/>
                      <a:pt x="28456" y="35736"/>
                      <a:pt x="29398" y="35551"/>
                    </a:cubicBezTo>
                    <a:cubicBezTo>
                      <a:pt x="30316" y="35353"/>
                      <a:pt x="31298" y="34882"/>
                      <a:pt x="32032" y="33889"/>
                    </a:cubicBezTo>
                    <a:cubicBezTo>
                      <a:pt x="32422" y="33325"/>
                      <a:pt x="32615" y="32803"/>
                      <a:pt x="32722" y="32177"/>
                    </a:cubicBezTo>
                    <a:cubicBezTo>
                      <a:pt x="32776" y="31882"/>
                      <a:pt x="32797" y="31582"/>
                      <a:pt x="32784" y="31283"/>
                    </a:cubicBezTo>
                    <a:cubicBezTo>
                      <a:pt x="34828" y="34499"/>
                      <a:pt x="34919" y="37103"/>
                      <a:pt x="34413" y="41899"/>
                    </a:cubicBezTo>
                    <a:cubicBezTo>
                      <a:pt x="33530" y="50222"/>
                      <a:pt x="29511" y="52831"/>
                      <a:pt x="29511" y="52831"/>
                    </a:cubicBezTo>
                    <a:lnTo>
                      <a:pt x="37547" y="52743"/>
                    </a:lnTo>
                    <a:lnTo>
                      <a:pt x="37764" y="52743"/>
                    </a:lnTo>
                    <a:lnTo>
                      <a:pt x="45801" y="52655"/>
                    </a:lnTo>
                    <a:cubicBezTo>
                      <a:pt x="45801" y="52655"/>
                      <a:pt x="41725" y="50137"/>
                      <a:pt x="40668" y="41835"/>
                    </a:cubicBezTo>
                    <a:cubicBezTo>
                      <a:pt x="40058" y="37050"/>
                      <a:pt x="40092" y="34443"/>
                      <a:pt x="42067" y="31186"/>
                    </a:cubicBezTo>
                    <a:cubicBezTo>
                      <a:pt x="42059" y="31486"/>
                      <a:pt x="42089" y="31786"/>
                      <a:pt x="42150" y="32080"/>
                    </a:cubicBezTo>
                    <a:cubicBezTo>
                      <a:pt x="42271" y="32704"/>
                      <a:pt x="42474" y="33220"/>
                      <a:pt x="42876" y="33777"/>
                    </a:cubicBezTo>
                    <a:cubicBezTo>
                      <a:pt x="43630" y="34754"/>
                      <a:pt x="44623" y="35203"/>
                      <a:pt x="45544" y="35380"/>
                    </a:cubicBezTo>
                    <a:cubicBezTo>
                      <a:pt x="46489" y="35546"/>
                      <a:pt x="47382" y="35404"/>
                      <a:pt x="48126" y="35013"/>
                    </a:cubicBezTo>
                    <a:cubicBezTo>
                      <a:pt x="48488" y="34826"/>
                      <a:pt x="48809" y="34566"/>
                      <a:pt x="49066" y="34251"/>
                    </a:cubicBezTo>
                    <a:cubicBezTo>
                      <a:pt x="49323" y="33954"/>
                      <a:pt x="49499" y="33445"/>
                      <a:pt x="49518" y="33153"/>
                    </a:cubicBezTo>
                    <a:cubicBezTo>
                      <a:pt x="49585" y="32508"/>
                      <a:pt x="49462" y="31992"/>
                      <a:pt x="49266" y="31564"/>
                    </a:cubicBezTo>
                    <a:cubicBezTo>
                      <a:pt x="49076" y="31143"/>
                      <a:pt x="48801" y="30801"/>
                      <a:pt x="48482" y="30662"/>
                    </a:cubicBezTo>
                    <a:cubicBezTo>
                      <a:pt x="48172" y="30517"/>
                      <a:pt x="47915" y="30560"/>
                      <a:pt x="47776" y="30606"/>
                    </a:cubicBezTo>
                    <a:lnTo>
                      <a:pt x="47570" y="30697"/>
                    </a:lnTo>
                    <a:cubicBezTo>
                      <a:pt x="47543" y="30721"/>
                      <a:pt x="47955" y="30662"/>
                      <a:pt x="48207" y="31028"/>
                    </a:cubicBezTo>
                    <a:cubicBezTo>
                      <a:pt x="48445" y="31347"/>
                      <a:pt x="48480" y="32136"/>
                      <a:pt x="48156" y="32821"/>
                    </a:cubicBezTo>
                    <a:cubicBezTo>
                      <a:pt x="48019" y="33250"/>
                      <a:pt x="46978" y="33525"/>
                      <a:pt x="46192" y="33078"/>
                    </a:cubicBezTo>
                    <a:cubicBezTo>
                      <a:pt x="45790" y="32883"/>
                      <a:pt x="45448" y="32508"/>
                      <a:pt x="45343" y="32177"/>
                    </a:cubicBezTo>
                    <a:cubicBezTo>
                      <a:pt x="45298" y="32005"/>
                      <a:pt x="45276" y="31826"/>
                      <a:pt x="45282" y="31647"/>
                    </a:cubicBezTo>
                    <a:cubicBezTo>
                      <a:pt x="45279" y="31454"/>
                      <a:pt x="45330" y="31264"/>
                      <a:pt x="45402" y="31047"/>
                    </a:cubicBezTo>
                    <a:cubicBezTo>
                      <a:pt x="45696" y="30183"/>
                      <a:pt x="46818" y="28954"/>
                      <a:pt x="48241" y="28339"/>
                    </a:cubicBezTo>
                    <a:cubicBezTo>
                      <a:pt x="49735" y="27622"/>
                      <a:pt x="51713" y="27234"/>
                      <a:pt x="53851" y="26586"/>
                    </a:cubicBezTo>
                    <a:cubicBezTo>
                      <a:pt x="55861" y="25984"/>
                      <a:pt x="57999" y="25408"/>
                      <a:pt x="60185" y="24699"/>
                    </a:cubicBezTo>
                    <a:cubicBezTo>
                      <a:pt x="62372" y="23979"/>
                      <a:pt x="64609" y="23163"/>
                      <a:pt x="66772" y="21929"/>
                    </a:cubicBezTo>
                    <a:cubicBezTo>
                      <a:pt x="68918" y="20717"/>
                      <a:pt x="70930" y="19047"/>
                      <a:pt x="72386" y="16890"/>
                    </a:cubicBezTo>
                    <a:cubicBezTo>
                      <a:pt x="72563" y="16622"/>
                      <a:pt x="72774" y="16283"/>
                      <a:pt x="72916" y="16034"/>
                    </a:cubicBezTo>
                    <a:lnTo>
                      <a:pt x="73117" y="15664"/>
                    </a:lnTo>
                    <a:lnTo>
                      <a:pt x="73165" y="15573"/>
                    </a:lnTo>
                    <a:lnTo>
                      <a:pt x="73243" y="15413"/>
                    </a:lnTo>
                    <a:lnTo>
                      <a:pt x="73347" y="15183"/>
                    </a:lnTo>
                    <a:cubicBezTo>
                      <a:pt x="73639" y="14578"/>
                      <a:pt x="73845" y="13944"/>
                      <a:pt x="74016" y="13309"/>
                    </a:cubicBezTo>
                    <a:cubicBezTo>
                      <a:pt x="74351" y="12035"/>
                      <a:pt x="74423" y="10729"/>
                      <a:pt x="74300" y="9469"/>
                    </a:cubicBezTo>
                    <a:close/>
                    <a:moveTo>
                      <a:pt x="21867" y="23527"/>
                    </a:moveTo>
                    <a:cubicBezTo>
                      <a:pt x="19791" y="22930"/>
                      <a:pt x="17668" y="22379"/>
                      <a:pt x="15594" y="21729"/>
                    </a:cubicBezTo>
                    <a:cubicBezTo>
                      <a:pt x="13531" y="21078"/>
                      <a:pt x="11470" y="20332"/>
                      <a:pt x="9675" y="19325"/>
                    </a:cubicBezTo>
                    <a:cubicBezTo>
                      <a:pt x="7876" y="18319"/>
                      <a:pt x="6273" y="17040"/>
                      <a:pt x="5176" y="15509"/>
                    </a:cubicBezTo>
                    <a:cubicBezTo>
                      <a:pt x="5042" y="15314"/>
                      <a:pt x="4948" y="15185"/>
                      <a:pt x="4807" y="14955"/>
                    </a:cubicBezTo>
                    <a:lnTo>
                      <a:pt x="4598" y="14597"/>
                    </a:lnTo>
                    <a:lnTo>
                      <a:pt x="4555" y="14522"/>
                    </a:lnTo>
                    <a:cubicBezTo>
                      <a:pt x="4574" y="14554"/>
                      <a:pt x="4536" y="14476"/>
                      <a:pt x="4536" y="14476"/>
                    </a:cubicBezTo>
                    <a:lnTo>
                      <a:pt x="4467" y="14326"/>
                    </a:lnTo>
                    <a:cubicBezTo>
                      <a:pt x="4263" y="13941"/>
                      <a:pt x="4116" y="13523"/>
                      <a:pt x="3988" y="13106"/>
                    </a:cubicBezTo>
                    <a:cubicBezTo>
                      <a:pt x="3739" y="12268"/>
                      <a:pt x="3661" y="11380"/>
                      <a:pt x="3723" y="10521"/>
                    </a:cubicBezTo>
                    <a:cubicBezTo>
                      <a:pt x="3843" y="8805"/>
                      <a:pt x="4526" y="7191"/>
                      <a:pt x="5593" y="6124"/>
                    </a:cubicBezTo>
                    <a:cubicBezTo>
                      <a:pt x="5832" y="5840"/>
                      <a:pt x="6158" y="5610"/>
                      <a:pt x="6412" y="5406"/>
                    </a:cubicBezTo>
                    <a:cubicBezTo>
                      <a:pt x="6543" y="5326"/>
                      <a:pt x="6667" y="5235"/>
                      <a:pt x="6790" y="5142"/>
                    </a:cubicBezTo>
                    <a:cubicBezTo>
                      <a:pt x="6961" y="5040"/>
                      <a:pt x="7194" y="4933"/>
                      <a:pt x="7392" y="4831"/>
                    </a:cubicBezTo>
                    <a:cubicBezTo>
                      <a:pt x="7967" y="4558"/>
                      <a:pt x="8703" y="4307"/>
                      <a:pt x="9380" y="4232"/>
                    </a:cubicBezTo>
                    <a:cubicBezTo>
                      <a:pt x="10761" y="4034"/>
                      <a:pt x="12126" y="4197"/>
                      <a:pt x="13298" y="4515"/>
                    </a:cubicBezTo>
                    <a:cubicBezTo>
                      <a:pt x="14478" y="4831"/>
                      <a:pt x="15474" y="5286"/>
                      <a:pt x="16269" y="5695"/>
                    </a:cubicBezTo>
                    <a:cubicBezTo>
                      <a:pt x="16732" y="5936"/>
                      <a:pt x="17179" y="6201"/>
                      <a:pt x="17612" y="6493"/>
                    </a:cubicBezTo>
                    <a:cubicBezTo>
                      <a:pt x="17800" y="10799"/>
                      <a:pt x="19221" y="16754"/>
                      <a:pt x="24573" y="22090"/>
                    </a:cubicBezTo>
                    <a:cubicBezTo>
                      <a:pt x="25753" y="23265"/>
                      <a:pt x="26805" y="24327"/>
                      <a:pt x="27742" y="25296"/>
                    </a:cubicBezTo>
                    <a:cubicBezTo>
                      <a:pt x="25753" y="24437"/>
                      <a:pt x="23725" y="24089"/>
                      <a:pt x="21867" y="23527"/>
                    </a:cubicBezTo>
                    <a:close/>
                    <a:moveTo>
                      <a:pt x="70470" y="12397"/>
                    </a:moveTo>
                    <a:cubicBezTo>
                      <a:pt x="70347" y="12817"/>
                      <a:pt x="70211" y="13234"/>
                      <a:pt x="70015" y="13628"/>
                    </a:cubicBezTo>
                    <a:lnTo>
                      <a:pt x="69948" y="13778"/>
                    </a:lnTo>
                    <a:cubicBezTo>
                      <a:pt x="69948" y="13778"/>
                      <a:pt x="69903" y="13874"/>
                      <a:pt x="69940" y="13807"/>
                    </a:cubicBezTo>
                    <a:lnTo>
                      <a:pt x="69889" y="13898"/>
                    </a:lnTo>
                    <a:lnTo>
                      <a:pt x="69689" y="14262"/>
                    </a:lnTo>
                    <a:cubicBezTo>
                      <a:pt x="69555" y="14498"/>
                      <a:pt x="69461" y="14626"/>
                      <a:pt x="69333" y="14827"/>
                    </a:cubicBezTo>
                    <a:cubicBezTo>
                      <a:pt x="68270" y="16379"/>
                      <a:pt x="66697" y="17688"/>
                      <a:pt x="64917" y="18737"/>
                    </a:cubicBezTo>
                    <a:cubicBezTo>
                      <a:pt x="63140" y="19786"/>
                      <a:pt x="61103" y="20572"/>
                      <a:pt x="59051" y="21268"/>
                    </a:cubicBezTo>
                    <a:cubicBezTo>
                      <a:pt x="56990" y="21961"/>
                      <a:pt x="54881" y="22556"/>
                      <a:pt x="52818" y="23198"/>
                    </a:cubicBezTo>
                    <a:cubicBezTo>
                      <a:pt x="50969" y="23800"/>
                      <a:pt x="48948" y="24193"/>
                      <a:pt x="46976" y="25095"/>
                    </a:cubicBezTo>
                    <a:cubicBezTo>
                      <a:pt x="47894" y="24105"/>
                      <a:pt x="48924" y="23021"/>
                      <a:pt x="50080" y="21817"/>
                    </a:cubicBezTo>
                    <a:cubicBezTo>
                      <a:pt x="55317" y="16368"/>
                      <a:pt x="56613" y="10387"/>
                      <a:pt x="56704" y="6078"/>
                    </a:cubicBezTo>
                    <a:cubicBezTo>
                      <a:pt x="57132" y="5776"/>
                      <a:pt x="57573" y="5500"/>
                      <a:pt x="58034" y="5251"/>
                    </a:cubicBezTo>
                    <a:cubicBezTo>
                      <a:pt x="58818" y="4826"/>
                      <a:pt x="59803" y="4349"/>
                      <a:pt x="60978" y="4009"/>
                    </a:cubicBezTo>
                    <a:cubicBezTo>
                      <a:pt x="62142" y="3664"/>
                      <a:pt x="63504" y="3474"/>
                      <a:pt x="64890" y="3640"/>
                    </a:cubicBezTo>
                    <a:cubicBezTo>
                      <a:pt x="65567" y="3702"/>
                      <a:pt x="66309" y="3937"/>
                      <a:pt x="66892" y="4197"/>
                    </a:cubicBezTo>
                    <a:cubicBezTo>
                      <a:pt x="67090" y="4296"/>
                      <a:pt x="67326" y="4398"/>
                      <a:pt x="67500" y="4497"/>
                    </a:cubicBezTo>
                    <a:cubicBezTo>
                      <a:pt x="67623" y="4585"/>
                      <a:pt x="67748" y="4673"/>
                      <a:pt x="67882" y="4753"/>
                    </a:cubicBezTo>
                    <a:cubicBezTo>
                      <a:pt x="68139" y="4949"/>
                      <a:pt x="68474" y="5174"/>
                      <a:pt x="68717" y="5452"/>
                    </a:cubicBezTo>
                    <a:cubicBezTo>
                      <a:pt x="69806" y="6496"/>
                      <a:pt x="70524" y="8096"/>
                      <a:pt x="70682" y="9809"/>
                    </a:cubicBezTo>
                    <a:cubicBezTo>
                      <a:pt x="70759" y="10663"/>
                      <a:pt x="70703" y="11551"/>
                      <a:pt x="70470" y="1239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6" name="Google Shape;9286;p56"/>
              <p:cNvSpPr/>
              <p:nvPr/>
            </p:nvSpPr>
            <p:spPr>
              <a:xfrm>
                <a:off x="3520750" y="2496900"/>
                <a:ext cx="656300" cy="214450"/>
              </a:xfrm>
              <a:custGeom>
                <a:avLst/>
                <a:gdLst/>
                <a:ahLst/>
                <a:cxnLst/>
                <a:rect l="l" t="t" r="r" b="b"/>
                <a:pathLst>
                  <a:path w="26252" h="8578" fill="none" extrusionOk="0">
                    <a:moveTo>
                      <a:pt x="26252" y="8347"/>
                    </a:moveTo>
                    <a:lnTo>
                      <a:pt x="108" y="8577"/>
                    </a:lnTo>
                    <a:lnTo>
                      <a:pt x="108" y="8577"/>
                    </a:lnTo>
                    <a:lnTo>
                      <a:pt x="1" y="281"/>
                    </a:lnTo>
                    <a:cubicBezTo>
                      <a:pt x="3" y="254"/>
                      <a:pt x="27" y="233"/>
                      <a:pt x="57" y="236"/>
                    </a:cubicBezTo>
                    <a:lnTo>
                      <a:pt x="57" y="236"/>
                    </a:lnTo>
                    <a:lnTo>
                      <a:pt x="26091" y="3"/>
                    </a:lnTo>
                    <a:cubicBezTo>
                      <a:pt x="26118" y="0"/>
                      <a:pt x="26142" y="22"/>
                      <a:pt x="26147" y="48"/>
                    </a:cubicBezTo>
                    <a:lnTo>
                      <a:pt x="26252" y="8345"/>
                    </a:lnTo>
                    <a:lnTo>
                      <a:pt x="26252" y="83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7" name="Google Shape;9287;p56"/>
              <p:cNvSpPr/>
              <p:nvPr/>
            </p:nvSpPr>
            <p:spPr>
              <a:xfrm>
                <a:off x="3448300" y="2706900"/>
                <a:ext cx="80390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2156" h="3585" fill="none" extrusionOk="0">
                    <a:moveTo>
                      <a:pt x="32155" y="3244"/>
                    </a:moveTo>
                    <a:lnTo>
                      <a:pt x="35" y="3584"/>
                    </a:lnTo>
                    <a:lnTo>
                      <a:pt x="35" y="3584"/>
                    </a:lnTo>
                    <a:lnTo>
                      <a:pt x="3" y="399"/>
                    </a:lnTo>
                    <a:cubicBezTo>
                      <a:pt x="0" y="367"/>
                      <a:pt x="27" y="343"/>
                      <a:pt x="57" y="343"/>
                    </a:cubicBezTo>
                    <a:lnTo>
                      <a:pt x="32067" y="1"/>
                    </a:lnTo>
                    <a:cubicBezTo>
                      <a:pt x="32096" y="1"/>
                      <a:pt x="32120" y="25"/>
                      <a:pt x="32123" y="57"/>
                    </a:cubicBezTo>
                    <a:lnTo>
                      <a:pt x="32155" y="32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8" name="Google Shape;9288;p56"/>
              <p:cNvSpPr/>
              <p:nvPr/>
            </p:nvSpPr>
            <p:spPr>
              <a:xfrm>
                <a:off x="3674575" y="1339775"/>
                <a:ext cx="324050" cy="308175"/>
              </a:xfrm>
              <a:custGeom>
                <a:avLst/>
                <a:gdLst/>
                <a:ahLst/>
                <a:cxnLst/>
                <a:rect l="l" t="t" r="r" b="b"/>
                <a:pathLst>
                  <a:path w="12962" h="12327" fill="none" extrusionOk="0">
                    <a:moveTo>
                      <a:pt x="6479" y="0"/>
                    </a:moveTo>
                    <a:lnTo>
                      <a:pt x="8484" y="4060"/>
                    </a:lnTo>
                    <a:lnTo>
                      <a:pt x="12961" y="4710"/>
                    </a:lnTo>
                    <a:lnTo>
                      <a:pt x="9720" y="7868"/>
                    </a:lnTo>
                    <a:lnTo>
                      <a:pt x="10486" y="12327"/>
                    </a:lnTo>
                    <a:lnTo>
                      <a:pt x="6479" y="10221"/>
                    </a:lnTo>
                    <a:lnTo>
                      <a:pt x="2476" y="12327"/>
                    </a:lnTo>
                    <a:lnTo>
                      <a:pt x="3241" y="7868"/>
                    </a:lnTo>
                    <a:lnTo>
                      <a:pt x="0" y="4710"/>
                    </a:lnTo>
                    <a:lnTo>
                      <a:pt x="4478" y="406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89" name="Google Shape;9289;p56"/>
          <p:cNvGrpSpPr/>
          <p:nvPr/>
        </p:nvGrpSpPr>
        <p:grpSpPr>
          <a:xfrm>
            <a:off x="6546943" y="2074305"/>
            <a:ext cx="940737" cy="721067"/>
            <a:chOff x="6599718" y="2068734"/>
            <a:chExt cx="940737" cy="721067"/>
          </a:xfrm>
        </p:grpSpPr>
        <p:sp>
          <p:nvSpPr>
            <p:cNvPr id="9290" name="Google Shape;9290;p56"/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F66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56"/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w="9525" cap="flat" cmpd="sng">
              <a:solidFill>
                <a:srgbClr val="DBE3E8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56"/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677B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56"/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56"/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FA1AF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56"/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9D4DC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96" name="Google Shape;9296;p56"/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9297" name="Google Shape;9297;p56"/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F677B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8" name="Google Shape;9298;p56"/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B3C3CE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9" name="Google Shape;9299;p56"/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9D4DC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0" name="Google Shape;9300;p56"/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BE3E8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1" name="Google Shape;9301;p56"/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FA1AF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2" name="Google Shape;9302;p56"/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F66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03" name="Google Shape;9303;p56"/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9304" name="Google Shape;9304;p56"/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5" name="Google Shape;9305;p56"/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6" name="Google Shape;9306;p56"/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7" name="Google Shape;9307;p56"/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8" name="Google Shape;9308;p56"/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9" name="Google Shape;9309;p56"/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0" name="Google Shape;9310;p56"/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EFEFE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311" name="Google Shape;9311;p56"/>
          <p:cNvGrpSpPr/>
          <p:nvPr/>
        </p:nvGrpSpPr>
        <p:grpSpPr>
          <a:xfrm>
            <a:off x="2430262" y="2078652"/>
            <a:ext cx="712577" cy="712374"/>
            <a:chOff x="2559249" y="2069323"/>
            <a:chExt cx="685566" cy="685634"/>
          </a:xfrm>
        </p:grpSpPr>
        <p:sp>
          <p:nvSpPr>
            <p:cNvPr id="9312" name="Google Shape;9312;p56"/>
            <p:cNvSpPr/>
            <p:nvPr/>
          </p:nvSpPr>
          <p:spPr>
            <a:xfrm>
              <a:off x="2637836" y="2532965"/>
              <a:ext cx="376180" cy="221993"/>
            </a:xfrm>
            <a:custGeom>
              <a:avLst/>
              <a:gdLst/>
              <a:ahLst/>
              <a:cxnLst/>
              <a:rect l="l" t="t" r="r" b="b"/>
              <a:pathLst>
                <a:path w="114864" h="67784" extrusionOk="0">
                  <a:moveTo>
                    <a:pt x="106357" y="13065"/>
                  </a:moveTo>
                  <a:cubicBezTo>
                    <a:pt x="104189" y="14178"/>
                    <a:pt x="101932" y="15164"/>
                    <a:pt x="99610" y="15997"/>
                  </a:cubicBezTo>
                  <a:cubicBezTo>
                    <a:pt x="99509" y="16034"/>
                    <a:pt x="99407" y="16071"/>
                    <a:pt x="99307" y="16108"/>
                  </a:cubicBezTo>
                  <a:lnTo>
                    <a:pt x="99307" y="16108"/>
                  </a:lnTo>
                  <a:cubicBezTo>
                    <a:pt x="101716" y="15259"/>
                    <a:pt x="104072" y="14244"/>
                    <a:pt x="106357" y="13065"/>
                  </a:cubicBezTo>
                  <a:close/>
                  <a:moveTo>
                    <a:pt x="28508" y="0"/>
                  </a:moveTo>
                  <a:cubicBezTo>
                    <a:pt x="24492" y="0"/>
                    <a:pt x="20462" y="1024"/>
                    <a:pt x="16807" y="3134"/>
                  </a:cubicBezTo>
                  <a:lnTo>
                    <a:pt x="16196" y="3489"/>
                  </a:lnTo>
                  <a:cubicBezTo>
                    <a:pt x="1800" y="11798"/>
                    <a:pt x="1" y="31827"/>
                    <a:pt x="12628" y="42646"/>
                  </a:cubicBezTo>
                  <a:cubicBezTo>
                    <a:pt x="28344" y="56100"/>
                    <a:pt x="48088" y="64977"/>
                    <a:pt x="69813" y="67214"/>
                  </a:cubicBezTo>
                  <a:cubicBezTo>
                    <a:pt x="70015" y="67229"/>
                    <a:pt x="70217" y="67254"/>
                    <a:pt x="70424" y="67273"/>
                  </a:cubicBezTo>
                  <a:cubicBezTo>
                    <a:pt x="70803" y="67313"/>
                    <a:pt x="71193" y="67347"/>
                    <a:pt x="71572" y="67377"/>
                  </a:cubicBezTo>
                  <a:cubicBezTo>
                    <a:pt x="72085" y="67421"/>
                    <a:pt x="72592" y="67465"/>
                    <a:pt x="73100" y="67500"/>
                  </a:cubicBezTo>
                  <a:lnTo>
                    <a:pt x="73445" y="67525"/>
                  </a:lnTo>
                  <a:cubicBezTo>
                    <a:pt x="75888" y="67697"/>
                    <a:pt x="78340" y="67783"/>
                    <a:pt x="80797" y="67783"/>
                  </a:cubicBezTo>
                  <a:cubicBezTo>
                    <a:pt x="92212" y="67783"/>
                    <a:pt x="103723" y="65913"/>
                    <a:pt x="114864" y="62044"/>
                  </a:cubicBezTo>
                  <a:lnTo>
                    <a:pt x="114864" y="62044"/>
                  </a:lnTo>
                  <a:cubicBezTo>
                    <a:pt x="112427" y="62820"/>
                    <a:pt x="109978" y="63185"/>
                    <a:pt x="107581" y="63185"/>
                  </a:cubicBezTo>
                  <a:cubicBezTo>
                    <a:pt x="94740" y="63185"/>
                    <a:pt x="83396" y="52710"/>
                    <a:pt x="83396" y="38875"/>
                  </a:cubicBezTo>
                  <a:cubicBezTo>
                    <a:pt x="83396" y="28688"/>
                    <a:pt x="89785" y="19663"/>
                    <a:pt x="99307" y="16108"/>
                  </a:cubicBezTo>
                  <a:lnTo>
                    <a:pt x="99307" y="16108"/>
                  </a:lnTo>
                  <a:cubicBezTo>
                    <a:pt x="93355" y="18205"/>
                    <a:pt x="87080" y="19284"/>
                    <a:pt x="80750" y="19284"/>
                  </a:cubicBezTo>
                  <a:cubicBezTo>
                    <a:pt x="79680" y="19284"/>
                    <a:pt x="78608" y="19253"/>
                    <a:pt x="77536" y="19191"/>
                  </a:cubicBezTo>
                  <a:cubicBezTo>
                    <a:pt x="77230" y="19171"/>
                    <a:pt x="76920" y="19146"/>
                    <a:pt x="76609" y="19127"/>
                  </a:cubicBezTo>
                  <a:cubicBezTo>
                    <a:pt x="76077" y="19092"/>
                    <a:pt x="75554" y="19048"/>
                    <a:pt x="75022" y="18999"/>
                  </a:cubicBezTo>
                  <a:cubicBezTo>
                    <a:pt x="74948" y="18994"/>
                    <a:pt x="74869" y="18979"/>
                    <a:pt x="74795" y="18974"/>
                  </a:cubicBezTo>
                  <a:cubicBezTo>
                    <a:pt x="73346" y="18821"/>
                    <a:pt x="71912" y="18609"/>
                    <a:pt x="70483" y="18353"/>
                  </a:cubicBezTo>
                  <a:cubicBezTo>
                    <a:pt x="70414" y="18338"/>
                    <a:pt x="70340" y="18333"/>
                    <a:pt x="70276" y="18323"/>
                  </a:cubicBezTo>
                  <a:cubicBezTo>
                    <a:pt x="60651" y="16515"/>
                    <a:pt x="51671" y="12222"/>
                    <a:pt x="44234" y="5859"/>
                  </a:cubicBezTo>
                  <a:cubicBezTo>
                    <a:pt x="39736" y="2011"/>
                    <a:pt x="34136" y="0"/>
                    <a:pt x="285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56"/>
            <p:cNvSpPr/>
            <p:nvPr/>
          </p:nvSpPr>
          <p:spPr>
            <a:xfrm>
              <a:off x="2910955" y="2421038"/>
              <a:ext cx="327385" cy="318821"/>
            </a:xfrm>
            <a:custGeom>
              <a:avLst/>
              <a:gdLst/>
              <a:ahLst/>
              <a:cxnLst/>
              <a:rect l="l" t="t" r="r" b="b"/>
              <a:pathLst>
                <a:path w="99965" h="97350" extrusionOk="0">
                  <a:moveTo>
                    <a:pt x="53376" y="1"/>
                  </a:moveTo>
                  <a:lnTo>
                    <a:pt x="53376" y="6"/>
                  </a:lnTo>
                  <a:cubicBezTo>
                    <a:pt x="52883" y="9853"/>
                    <a:pt x="49823" y="19400"/>
                    <a:pt x="44500" y="27694"/>
                  </a:cubicBezTo>
                  <a:lnTo>
                    <a:pt x="44495" y="27689"/>
                  </a:lnTo>
                  <a:cubicBezTo>
                    <a:pt x="39162" y="35945"/>
                    <a:pt x="31740" y="42706"/>
                    <a:pt x="22962" y="47236"/>
                  </a:cubicBezTo>
                  <a:cubicBezTo>
                    <a:pt x="20794" y="48354"/>
                    <a:pt x="18537" y="49335"/>
                    <a:pt x="16215" y="50168"/>
                  </a:cubicBezTo>
                  <a:cubicBezTo>
                    <a:pt x="6526" y="53643"/>
                    <a:pt x="1" y="62751"/>
                    <a:pt x="1" y="73041"/>
                  </a:cubicBezTo>
                  <a:cubicBezTo>
                    <a:pt x="1" y="86877"/>
                    <a:pt x="11338" y="97350"/>
                    <a:pt x="24179" y="97350"/>
                  </a:cubicBezTo>
                  <a:cubicBezTo>
                    <a:pt x="26579" y="97350"/>
                    <a:pt x="29032" y="96984"/>
                    <a:pt x="31474" y="96205"/>
                  </a:cubicBezTo>
                  <a:cubicBezTo>
                    <a:pt x="31730" y="96126"/>
                    <a:pt x="31977" y="96043"/>
                    <a:pt x="32223" y="95954"/>
                  </a:cubicBezTo>
                  <a:cubicBezTo>
                    <a:pt x="49305" y="89907"/>
                    <a:pt x="64347" y="79542"/>
                    <a:pt x="76047" y="66176"/>
                  </a:cubicBezTo>
                  <a:cubicBezTo>
                    <a:pt x="76333" y="65870"/>
                    <a:pt x="76609" y="65575"/>
                    <a:pt x="76880" y="65254"/>
                  </a:cubicBezTo>
                  <a:cubicBezTo>
                    <a:pt x="88664" y="51450"/>
                    <a:pt x="96520" y="34919"/>
                    <a:pt x="99965" y="17468"/>
                  </a:cubicBezTo>
                  <a:lnTo>
                    <a:pt x="99965" y="17468"/>
                  </a:lnTo>
                  <a:cubicBezTo>
                    <a:pt x="97249" y="28811"/>
                    <a:pt x="87103" y="36062"/>
                    <a:pt x="76340" y="36062"/>
                  </a:cubicBezTo>
                  <a:cubicBezTo>
                    <a:pt x="72278" y="36062"/>
                    <a:pt x="68129" y="35030"/>
                    <a:pt x="64258" y="32795"/>
                  </a:cubicBezTo>
                  <a:cubicBezTo>
                    <a:pt x="55426" y="27694"/>
                    <a:pt x="50641" y="17596"/>
                    <a:pt x="52509" y="7571"/>
                  </a:cubicBezTo>
                  <a:cubicBezTo>
                    <a:pt x="52977" y="5067"/>
                    <a:pt x="53268" y="2534"/>
                    <a:pt x="533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56"/>
            <p:cNvSpPr/>
            <p:nvPr/>
          </p:nvSpPr>
          <p:spPr>
            <a:xfrm>
              <a:off x="3122726" y="2149918"/>
              <a:ext cx="10490" cy="10015"/>
            </a:xfrm>
            <a:custGeom>
              <a:avLst/>
              <a:gdLst/>
              <a:ahLst/>
              <a:cxnLst/>
              <a:rect l="l" t="t" r="r" b="b"/>
              <a:pathLst>
                <a:path w="3203" h="3058" extrusionOk="0">
                  <a:moveTo>
                    <a:pt x="21" y="0"/>
                  </a:moveTo>
                  <a:cubicBezTo>
                    <a:pt x="0" y="0"/>
                    <a:pt x="1234" y="1124"/>
                    <a:pt x="3203" y="3058"/>
                  </a:cubicBezTo>
                  <a:cubicBezTo>
                    <a:pt x="2429" y="2170"/>
                    <a:pt x="1576" y="1328"/>
                    <a:pt x="645" y="529"/>
                  </a:cubicBezTo>
                  <a:cubicBezTo>
                    <a:pt x="227" y="170"/>
                    <a:pt x="29" y="0"/>
                    <a:pt x="2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56"/>
            <p:cNvSpPr/>
            <p:nvPr/>
          </p:nvSpPr>
          <p:spPr>
            <a:xfrm>
              <a:off x="3022956" y="2159929"/>
              <a:ext cx="221858" cy="379216"/>
            </a:xfrm>
            <a:custGeom>
              <a:avLst/>
              <a:gdLst/>
              <a:ahLst/>
              <a:cxnLst/>
              <a:rect l="l" t="t" r="r" b="b"/>
              <a:pathLst>
                <a:path w="67743" h="115791" extrusionOk="0">
                  <a:moveTo>
                    <a:pt x="33667" y="1"/>
                  </a:moveTo>
                  <a:cubicBezTo>
                    <a:pt x="43405" y="11169"/>
                    <a:pt x="40882" y="28926"/>
                    <a:pt x="27541" y="36624"/>
                  </a:cubicBezTo>
                  <a:lnTo>
                    <a:pt x="26934" y="36974"/>
                  </a:lnTo>
                  <a:cubicBezTo>
                    <a:pt x="23278" y="39085"/>
                    <a:pt x="19248" y="40109"/>
                    <a:pt x="15233" y="40109"/>
                  </a:cubicBezTo>
                  <a:cubicBezTo>
                    <a:pt x="9809" y="40109"/>
                    <a:pt x="4413" y="38242"/>
                    <a:pt x="0" y="34668"/>
                  </a:cubicBezTo>
                  <a:lnTo>
                    <a:pt x="0" y="34668"/>
                  </a:lnTo>
                  <a:cubicBezTo>
                    <a:pt x="4658" y="38719"/>
                    <a:pt x="8625" y="43529"/>
                    <a:pt x="11725" y="48916"/>
                  </a:cubicBezTo>
                  <a:cubicBezTo>
                    <a:pt x="12179" y="49709"/>
                    <a:pt x="12617" y="50513"/>
                    <a:pt x="13026" y="51316"/>
                  </a:cubicBezTo>
                  <a:cubicBezTo>
                    <a:pt x="13090" y="51439"/>
                    <a:pt x="13150" y="51568"/>
                    <a:pt x="13219" y="51691"/>
                  </a:cubicBezTo>
                  <a:cubicBezTo>
                    <a:pt x="13460" y="52169"/>
                    <a:pt x="13692" y="52642"/>
                    <a:pt x="13913" y="53125"/>
                  </a:cubicBezTo>
                  <a:cubicBezTo>
                    <a:pt x="14047" y="53396"/>
                    <a:pt x="14175" y="53672"/>
                    <a:pt x="14298" y="53948"/>
                  </a:cubicBezTo>
                  <a:cubicBezTo>
                    <a:pt x="14569" y="54544"/>
                    <a:pt x="14835" y="55151"/>
                    <a:pt x="15081" y="55752"/>
                  </a:cubicBezTo>
                  <a:cubicBezTo>
                    <a:pt x="15165" y="55964"/>
                    <a:pt x="15244" y="56171"/>
                    <a:pt x="15328" y="56383"/>
                  </a:cubicBezTo>
                  <a:cubicBezTo>
                    <a:pt x="15525" y="56880"/>
                    <a:pt x="15712" y="57378"/>
                    <a:pt x="15900" y="57886"/>
                  </a:cubicBezTo>
                  <a:cubicBezTo>
                    <a:pt x="18438" y="64904"/>
                    <a:pt x="19547" y="72326"/>
                    <a:pt x="19187" y="79729"/>
                  </a:cubicBezTo>
                  <a:cubicBezTo>
                    <a:pt x="19064" y="82262"/>
                    <a:pt x="18778" y="84795"/>
                    <a:pt x="18310" y="87304"/>
                  </a:cubicBezTo>
                  <a:cubicBezTo>
                    <a:pt x="16442" y="97324"/>
                    <a:pt x="21227" y="107422"/>
                    <a:pt x="30054" y="112523"/>
                  </a:cubicBezTo>
                  <a:cubicBezTo>
                    <a:pt x="33927" y="114758"/>
                    <a:pt x="38077" y="115790"/>
                    <a:pt x="42139" y="115790"/>
                  </a:cubicBezTo>
                  <a:cubicBezTo>
                    <a:pt x="52903" y="115790"/>
                    <a:pt x="63049" y="108539"/>
                    <a:pt x="65761" y="97196"/>
                  </a:cubicBezTo>
                  <a:cubicBezTo>
                    <a:pt x="66717" y="92366"/>
                    <a:pt x="67328" y="87462"/>
                    <a:pt x="67594" y="82533"/>
                  </a:cubicBezTo>
                  <a:cubicBezTo>
                    <a:pt x="67644" y="81602"/>
                    <a:pt x="67678" y="80665"/>
                    <a:pt x="67703" y="79739"/>
                  </a:cubicBezTo>
                  <a:cubicBezTo>
                    <a:pt x="67728" y="78832"/>
                    <a:pt x="67742" y="77920"/>
                    <a:pt x="67742" y="77013"/>
                  </a:cubicBezTo>
                  <a:cubicBezTo>
                    <a:pt x="67737" y="58916"/>
                    <a:pt x="63144" y="41893"/>
                    <a:pt x="55061" y="27043"/>
                  </a:cubicBezTo>
                  <a:lnTo>
                    <a:pt x="55047" y="27058"/>
                  </a:lnTo>
                  <a:cubicBezTo>
                    <a:pt x="54613" y="26255"/>
                    <a:pt x="54169" y="25461"/>
                    <a:pt x="53716" y="24673"/>
                  </a:cubicBezTo>
                  <a:cubicBezTo>
                    <a:pt x="47915" y="14623"/>
                    <a:pt x="38541" y="4811"/>
                    <a:pt x="336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56"/>
            <p:cNvSpPr/>
            <p:nvPr/>
          </p:nvSpPr>
          <p:spPr>
            <a:xfrm>
              <a:off x="3001649" y="2257452"/>
              <a:ext cx="4395" cy="2908"/>
            </a:xfrm>
            <a:custGeom>
              <a:avLst/>
              <a:gdLst/>
              <a:ahLst/>
              <a:cxnLst/>
              <a:rect l="l" t="t" r="r" b="b"/>
              <a:pathLst>
                <a:path w="1342" h="888" extrusionOk="0">
                  <a:moveTo>
                    <a:pt x="1" y="1"/>
                  </a:moveTo>
                  <a:cubicBezTo>
                    <a:pt x="449" y="291"/>
                    <a:pt x="898" y="587"/>
                    <a:pt x="1341" y="888"/>
                  </a:cubicBezTo>
                  <a:cubicBezTo>
                    <a:pt x="898" y="587"/>
                    <a:pt x="449" y="291"/>
                    <a:pt x="1" y="1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56"/>
            <p:cNvSpPr/>
            <p:nvPr/>
          </p:nvSpPr>
          <p:spPr>
            <a:xfrm>
              <a:off x="3006814" y="2260907"/>
              <a:ext cx="504" cy="373"/>
            </a:xfrm>
            <a:custGeom>
              <a:avLst/>
              <a:gdLst/>
              <a:ahLst/>
              <a:cxnLst/>
              <a:rect l="l" t="t" r="r" b="b"/>
              <a:pathLst>
                <a:path w="154" h="114" extrusionOk="0">
                  <a:moveTo>
                    <a:pt x="1" y="0"/>
                  </a:moveTo>
                  <a:lnTo>
                    <a:pt x="1" y="0"/>
                  </a:lnTo>
                  <a:cubicBezTo>
                    <a:pt x="50" y="40"/>
                    <a:pt x="104" y="74"/>
                    <a:pt x="154" y="114"/>
                  </a:cubicBezTo>
                  <a:cubicBezTo>
                    <a:pt x="104" y="74"/>
                    <a:pt x="55" y="40"/>
                    <a:pt x="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56"/>
            <p:cNvSpPr/>
            <p:nvPr/>
          </p:nvSpPr>
          <p:spPr>
            <a:xfrm>
              <a:off x="3007315" y="2261277"/>
              <a:ext cx="15645" cy="12190"/>
            </a:xfrm>
            <a:custGeom>
              <a:avLst/>
              <a:gdLst/>
              <a:ahLst/>
              <a:cxnLst/>
              <a:rect l="l" t="t" r="r" b="b"/>
              <a:pathLst>
                <a:path w="4777" h="3722" extrusionOk="0">
                  <a:moveTo>
                    <a:pt x="1" y="1"/>
                  </a:moveTo>
                  <a:lnTo>
                    <a:pt x="1" y="1"/>
                  </a:lnTo>
                  <a:cubicBezTo>
                    <a:pt x="1479" y="1026"/>
                    <a:pt x="2908" y="2135"/>
                    <a:pt x="4283" y="3313"/>
                  </a:cubicBezTo>
                  <a:cubicBezTo>
                    <a:pt x="4441" y="3456"/>
                    <a:pt x="4609" y="3589"/>
                    <a:pt x="4776" y="3722"/>
                  </a:cubicBezTo>
                  <a:cubicBezTo>
                    <a:pt x="3253" y="2396"/>
                    <a:pt x="1666" y="1149"/>
                    <a:pt x="1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56"/>
            <p:cNvSpPr/>
            <p:nvPr/>
          </p:nvSpPr>
          <p:spPr>
            <a:xfrm>
              <a:off x="3006025" y="2260357"/>
              <a:ext cx="793" cy="553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1"/>
                  </a:moveTo>
                  <a:lnTo>
                    <a:pt x="201" y="140"/>
                  </a:lnTo>
                  <a:lnTo>
                    <a:pt x="201" y="140"/>
                  </a:lnTo>
                  <a:cubicBezTo>
                    <a:pt x="137" y="95"/>
                    <a:pt x="74" y="50"/>
                    <a:pt x="0" y="1"/>
                  </a:cubicBezTo>
                  <a:close/>
                  <a:moveTo>
                    <a:pt x="201" y="140"/>
                  </a:moveTo>
                  <a:cubicBezTo>
                    <a:pt x="215" y="150"/>
                    <a:pt x="228" y="159"/>
                    <a:pt x="242" y="168"/>
                  </a:cubicBezTo>
                  <a:lnTo>
                    <a:pt x="201" y="140"/>
                  </a:ln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56"/>
            <p:cNvSpPr/>
            <p:nvPr/>
          </p:nvSpPr>
          <p:spPr>
            <a:xfrm>
              <a:off x="2790124" y="2069323"/>
              <a:ext cx="376068" cy="221963"/>
            </a:xfrm>
            <a:custGeom>
              <a:avLst/>
              <a:gdLst/>
              <a:ahLst/>
              <a:cxnLst/>
              <a:rect l="l" t="t" r="r" b="b"/>
              <a:pathLst>
                <a:path w="114830" h="67775" extrusionOk="0">
                  <a:moveTo>
                    <a:pt x="15387" y="51713"/>
                  </a:moveTo>
                  <a:cubicBezTo>
                    <a:pt x="13025" y="52552"/>
                    <a:pt x="10715" y="53552"/>
                    <a:pt x="8473" y="54709"/>
                  </a:cubicBezTo>
                  <a:lnTo>
                    <a:pt x="8473" y="54709"/>
                  </a:lnTo>
                  <a:cubicBezTo>
                    <a:pt x="10647" y="53591"/>
                    <a:pt x="12899" y="52605"/>
                    <a:pt x="15225" y="51772"/>
                  </a:cubicBezTo>
                  <a:cubicBezTo>
                    <a:pt x="15279" y="51753"/>
                    <a:pt x="15333" y="51733"/>
                    <a:pt x="15387" y="51713"/>
                  </a:cubicBezTo>
                  <a:close/>
                  <a:moveTo>
                    <a:pt x="34032" y="1"/>
                  </a:moveTo>
                  <a:cubicBezTo>
                    <a:pt x="22630" y="1"/>
                    <a:pt x="11132" y="1868"/>
                    <a:pt x="1" y="5720"/>
                  </a:cubicBezTo>
                  <a:cubicBezTo>
                    <a:pt x="2428" y="4951"/>
                    <a:pt x="4866" y="4589"/>
                    <a:pt x="7253" y="4589"/>
                  </a:cubicBezTo>
                  <a:cubicBezTo>
                    <a:pt x="20092" y="4589"/>
                    <a:pt x="31430" y="15063"/>
                    <a:pt x="31430" y="28899"/>
                  </a:cubicBezTo>
                  <a:cubicBezTo>
                    <a:pt x="31430" y="39137"/>
                    <a:pt x="24982" y="48196"/>
                    <a:pt x="15387" y="51713"/>
                  </a:cubicBezTo>
                  <a:lnTo>
                    <a:pt x="15387" y="51713"/>
                  </a:lnTo>
                  <a:cubicBezTo>
                    <a:pt x="21370" y="49588"/>
                    <a:pt x="27683" y="48494"/>
                    <a:pt x="34053" y="48494"/>
                  </a:cubicBezTo>
                  <a:cubicBezTo>
                    <a:pt x="35131" y="48494"/>
                    <a:pt x="36210" y="48525"/>
                    <a:pt x="37290" y="48588"/>
                  </a:cubicBezTo>
                  <a:cubicBezTo>
                    <a:pt x="37605" y="48608"/>
                    <a:pt x="37911" y="48632"/>
                    <a:pt x="38221" y="48647"/>
                  </a:cubicBezTo>
                  <a:cubicBezTo>
                    <a:pt x="38749" y="48687"/>
                    <a:pt x="39276" y="48731"/>
                    <a:pt x="39803" y="48780"/>
                  </a:cubicBezTo>
                  <a:cubicBezTo>
                    <a:pt x="39877" y="48785"/>
                    <a:pt x="39956" y="48795"/>
                    <a:pt x="40030" y="48805"/>
                  </a:cubicBezTo>
                  <a:cubicBezTo>
                    <a:pt x="41479" y="48958"/>
                    <a:pt x="42913" y="49165"/>
                    <a:pt x="44343" y="49426"/>
                  </a:cubicBezTo>
                  <a:cubicBezTo>
                    <a:pt x="44412" y="49436"/>
                    <a:pt x="44485" y="49446"/>
                    <a:pt x="44554" y="49456"/>
                  </a:cubicBezTo>
                  <a:cubicBezTo>
                    <a:pt x="51706" y="50801"/>
                    <a:pt x="58507" y="53517"/>
                    <a:pt x="64584" y="57440"/>
                  </a:cubicBezTo>
                  <a:cubicBezTo>
                    <a:pt x="65032" y="57730"/>
                    <a:pt x="65481" y="58026"/>
                    <a:pt x="65924" y="58332"/>
                  </a:cubicBezTo>
                  <a:lnTo>
                    <a:pt x="66166" y="58499"/>
                  </a:lnTo>
                  <a:cubicBezTo>
                    <a:pt x="66215" y="58539"/>
                    <a:pt x="66269" y="58573"/>
                    <a:pt x="66319" y="58613"/>
                  </a:cubicBezTo>
                  <a:cubicBezTo>
                    <a:pt x="67975" y="59771"/>
                    <a:pt x="69571" y="61008"/>
                    <a:pt x="71094" y="62334"/>
                  </a:cubicBezTo>
                  <a:cubicBezTo>
                    <a:pt x="75504" y="65908"/>
                    <a:pt x="80901" y="67775"/>
                    <a:pt x="86325" y="67775"/>
                  </a:cubicBezTo>
                  <a:cubicBezTo>
                    <a:pt x="90341" y="67775"/>
                    <a:pt x="94372" y="66751"/>
                    <a:pt x="98028" y="64640"/>
                  </a:cubicBezTo>
                  <a:lnTo>
                    <a:pt x="98640" y="64290"/>
                  </a:lnTo>
                  <a:cubicBezTo>
                    <a:pt x="113036" y="55981"/>
                    <a:pt x="114830" y="35951"/>
                    <a:pt x="102203" y="25138"/>
                  </a:cubicBezTo>
                  <a:cubicBezTo>
                    <a:pt x="98028" y="21560"/>
                    <a:pt x="93563" y="18307"/>
                    <a:pt x="88857" y="15419"/>
                  </a:cubicBezTo>
                  <a:cubicBezTo>
                    <a:pt x="75850" y="7435"/>
                    <a:pt x="60966" y="2216"/>
                    <a:pt x="45018" y="570"/>
                  </a:cubicBezTo>
                  <a:cubicBezTo>
                    <a:pt x="44811" y="555"/>
                    <a:pt x="44609" y="530"/>
                    <a:pt x="44407" y="511"/>
                  </a:cubicBezTo>
                  <a:cubicBezTo>
                    <a:pt x="44022" y="471"/>
                    <a:pt x="43643" y="437"/>
                    <a:pt x="43253" y="407"/>
                  </a:cubicBezTo>
                  <a:cubicBezTo>
                    <a:pt x="42741" y="363"/>
                    <a:pt x="42238" y="318"/>
                    <a:pt x="41726" y="284"/>
                  </a:cubicBezTo>
                  <a:lnTo>
                    <a:pt x="41381" y="259"/>
                  </a:lnTo>
                  <a:cubicBezTo>
                    <a:pt x="38938" y="87"/>
                    <a:pt x="36487" y="1"/>
                    <a:pt x="340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56"/>
            <p:cNvSpPr/>
            <p:nvPr/>
          </p:nvSpPr>
          <p:spPr>
            <a:xfrm>
              <a:off x="2559328" y="2381300"/>
              <a:ext cx="1294" cy="21877"/>
            </a:xfrm>
            <a:custGeom>
              <a:avLst/>
              <a:gdLst/>
              <a:ahLst/>
              <a:cxnLst/>
              <a:rect l="l" t="t" r="r" b="b"/>
              <a:pathLst>
                <a:path w="395" h="6680" extrusionOk="0">
                  <a:moveTo>
                    <a:pt x="395" y="1"/>
                  </a:moveTo>
                  <a:cubicBezTo>
                    <a:pt x="193" y="2219"/>
                    <a:pt x="65" y="4447"/>
                    <a:pt x="1" y="6679"/>
                  </a:cubicBezTo>
                  <a:lnTo>
                    <a:pt x="15" y="6679"/>
                  </a:lnTo>
                  <a:cubicBezTo>
                    <a:pt x="70" y="4447"/>
                    <a:pt x="198" y="2224"/>
                    <a:pt x="395" y="1"/>
                  </a:cubicBezTo>
                  <a:close/>
                </a:path>
              </a:pathLst>
            </a:custGeom>
            <a:solidFill>
              <a:srgbClr val="A5B7C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56"/>
            <p:cNvSpPr/>
            <p:nvPr/>
          </p:nvSpPr>
          <p:spPr>
            <a:xfrm>
              <a:off x="2565429" y="2084349"/>
              <a:ext cx="327628" cy="318828"/>
            </a:xfrm>
            <a:custGeom>
              <a:avLst/>
              <a:gdLst/>
              <a:ahLst/>
              <a:cxnLst/>
              <a:rect l="l" t="t" r="r" b="b"/>
              <a:pathLst>
                <a:path w="100039" h="97352" extrusionOk="0">
                  <a:moveTo>
                    <a:pt x="75862" y="1"/>
                  </a:moveTo>
                  <a:cubicBezTo>
                    <a:pt x="73475" y="1"/>
                    <a:pt x="71037" y="363"/>
                    <a:pt x="68610" y="1132"/>
                  </a:cubicBezTo>
                  <a:cubicBezTo>
                    <a:pt x="68344" y="1221"/>
                    <a:pt x="68088" y="1304"/>
                    <a:pt x="67821" y="1398"/>
                  </a:cubicBezTo>
                  <a:cubicBezTo>
                    <a:pt x="50739" y="7450"/>
                    <a:pt x="35693" y="17810"/>
                    <a:pt x="23992" y="31181"/>
                  </a:cubicBezTo>
                  <a:cubicBezTo>
                    <a:pt x="23712" y="31482"/>
                    <a:pt x="23436" y="31782"/>
                    <a:pt x="23164" y="32098"/>
                  </a:cubicBezTo>
                  <a:cubicBezTo>
                    <a:pt x="11277" y="46021"/>
                    <a:pt x="3391" y="62709"/>
                    <a:pt x="1" y="80328"/>
                  </a:cubicBezTo>
                  <a:cubicBezTo>
                    <a:pt x="2554" y="68739"/>
                    <a:pt x="12822" y="61297"/>
                    <a:pt x="23723" y="61297"/>
                  </a:cubicBezTo>
                  <a:cubicBezTo>
                    <a:pt x="27782" y="61297"/>
                    <a:pt x="31928" y="62329"/>
                    <a:pt x="35796" y="64562"/>
                  </a:cubicBezTo>
                  <a:cubicBezTo>
                    <a:pt x="44628" y="69658"/>
                    <a:pt x="49414" y="79756"/>
                    <a:pt x="47546" y="89781"/>
                  </a:cubicBezTo>
                  <a:cubicBezTo>
                    <a:pt x="47077" y="92285"/>
                    <a:pt x="46787" y="94818"/>
                    <a:pt x="46663" y="97351"/>
                  </a:cubicBezTo>
                  <a:lnTo>
                    <a:pt x="46673" y="97351"/>
                  </a:lnTo>
                  <a:cubicBezTo>
                    <a:pt x="47166" y="87504"/>
                    <a:pt x="50227" y="77957"/>
                    <a:pt x="55550" y="69663"/>
                  </a:cubicBezTo>
                  <a:lnTo>
                    <a:pt x="55554" y="69673"/>
                  </a:lnTo>
                  <a:cubicBezTo>
                    <a:pt x="60882" y="61417"/>
                    <a:pt x="68309" y="54651"/>
                    <a:pt x="77082" y="50131"/>
                  </a:cubicBezTo>
                  <a:cubicBezTo>
                    <a:pt x="79251" y="49007"/>
                    <a:pt x="81503" y="48027"/>
                    <a:pt x="83834" y="47189"/>
                  </a:cubicBezTo>
                  <a:cubicBezTo>
                    <a:pt x="93523" y="43714"/>
                    <a:pt x="100039" y="34611"/>
                    <a:pt x="100039" y="24316"/>
                  </a:cubicBezTo>
                  <a:cubicBezTo>
                    <a:pt x="100039" y="10476"/>
                    <a:pt x="88701" y="1"/>
                    <a:pt x="7586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56"/>
            <p:cNvSpPr/>
            <p:nvPr/>
          </p:nvSpPr>
          <p:spPr>
            <a:xfrm>
              <a:off x="2560618" y="2347407"/>
              <a:ext cx="4814" cy="33896"/>
            </a:xfrm>
            <a:custGeom>
              <a:avLst/>
              <a:gdLst/>
              <a:ahLst/>
              <a:cxnLst/>
              <a:rect l="l" t="t" r="r" b="b"/>
              <a:pathLst>
                <a:path w="1470" h="10350" extrusionOk="0">
                  <a:moveTo>
                    <a:pt x="1470" y="0"/>
                  </a:moveTo>
                  <a:lnTo>
                    <a:pt x="1470" y="0"/>
                  </a:lnTo>
                  <a:cubicBezTo>
                    <a:pt x="1401" y="306"/>
                    <a:pt x="1337" y="611"/>
                    <a:pt x="1282" y="917"/>
                  </a:cubicBezTo>
                  <a:cubicBezTo>
                    <a:pt x="711" y="4042"/>
                    <a:pt x="287" y="7191"/>
                    <a:pt x="1" y="10350"/>
                  </a:cubicBezTo>
                  <a:cubicBezTo>
                    <a:pt x="316" y="6875"/>
                    <a:pt x="809" y="3421"/>
                    <a:pt x="1470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56"/>
            <p:cNvSpPr/>
            <p:nvPr/>
          </p:nvSpPr>
          <p:spPr>
            <a:xfrm>
              <a:off x="2559249" y="2285083"/>
              <a:ext cx="222808" cy="417520"/>
            </a:xfrm>
            <a:custGeom>
              <a:avLst/>
              <a:gdLst/>
              <a:ahLst/>
              <a:cxnLst/>
              <a:rect l="l" t="t" r="r" b="b"/>
              <a:pathLst>
                <a:path w="68033" h="127487" extrusionOk="0">
                  <a:moveTo>
                    <a:pt x="25602" y="1"/>
                  </a:moveTo>
                  <a:cubicBezTo>
                    <a:pt x="14703" y="1"/>
                    <a:pt x="4439" y="7441"/>
                    <a:pt x="1883" y="19035"/>
                  </a:cubicBezTo>
                  <a:cubicBezTo>
                    <a:pt x="1227" y="22455"/>
                    <a:pt x="734" y="25910"/>
                    <a:pt x="419" y="29385"/>
                  </a:cubicBezTo>
                  <a:cubicBezTo>
                    <a:pt x="222" y="31603"/>
                    <a:pt x="94" y="33835"/>
                    <a:pt x="35" y="36063"/>
                  </a:cubicBezTo>
                  <a:cubicBezTo>
                    <a:pt x="10" y="36975"/>
                    <a:pt x="0" y="37887"/>
                    <a:pt x="0" y="38798"/>
                  </a:cubicBezTo>
                  <a:cubicBezTo>
                    <a:pt x="0" y="56881"/>
                    <a:pt x="4588" y="73904"/>
                    <a:pt x="12671" y="88749"/>
                  </a:cubicBezTo>
                  <a:lnTo>
                    <a:pt x="12691" y="88739"/>
                  </a:lnTo>
                  <a:cubicBezTo>
                    <a:pt x="13125" y="89537"/>
                    <a:pt x="13568" y="90331"/>
                    <a:pt x="14022" y="91119"/>
                  </a:cubicBezTo>
                  <a:cubicBezTo>
                    <a:pt x="22883" y="106467"/>
                    <a:pt x="35042" y="118709"/>
                    <a:pt x="49088" y="127487"/>
                  </a:cubicBezTo>
                  <a:cubicBezTo>
                    <a:pt x="44716" y="124746"/>
                    <a:pt x="40552" y="121676"/>
                    <a:pt x="36624" y="118320"/>
                  </a:cubicBezTo>
                  <a:cubicBezTo>
                    <a:pt x="23997" y="107507"/>
                    <a:pt x="25796" y="87482"/>
                    <a:pt x="40192" y="79163"/>
                  </a:cubicBezTo>
                  <a:lnTo>
                    <a:pt x="40803" y="78813"/>
                  </a:lnTo>
                  <a:cubicBezTo>
                    <a:pt x="44454" y="76704"/>
                    <a:pt x="48478" y="75683"/>
                    <a:pt x="52488" y="75683"/>
                  </a:cubicBezTo>
                  <a:cubicBezTo>
                    <a:pt x="58037" y="75683"/>
                    <a:pt x="63561" y="77639"/>
                    <a:pt x="68033" y="81376"/>
                  </a:cubicBezTo>
                  <a:cubicBezTo>
                    <a:pt x="63232" y="77255"/>
                    <a:pt x="59166" y="72352"/>
                    <a:pt x="56012" y="66871"/>
                  </a:cubicBezTo>
                  <a:cubicBezTo>
                    <a:pt x="55559" y="66078"/>
                    <a:pt x="55120" y="65279"/>
                    <a:pt x="54706" y="64471"/>
                  </a:cubicBezTo>
                  <a:cubicBezTo>
                    <a:pt x="54642" y="64348"/>
                    <a:pt x="54583" y="64220"/>
                    <a:pt x="54514" y="64096"/>
                  </a:cubicBezTo>
                  <a:cubicBezTo>
                    <a:pt x="54272" y="63618"/>
                    <a:pt x="54041" y="63145"/>
                    <a:pt x="53819" y="62667"/>
                  </a:cubicBezTo>
                  <a:cubicBezTo>
                    <a:pt x="53691" y="62396"/>
                    <a:pt x="53558" y="62115"/>
                    <a:pt x="53435" y="61839"/>
                  </a:cubicBezTo>
                  <a:cubicBezTo>
                    <a:pt x="53164" y="61243"/>
                    <a:pt x="52902" y="60637"/>
                    <a:pt x="52656" y="60035"/>
                  </a:cubicBezTo>
                  <a:cubicBezTo>
                    <a:pt x="52567" y="59823"/>
                    <a:pt x="52488" y="59616"/>
                    <a:pt x="52409" y="59399"/>
                  </a:cubicBezTo>
                  <a:cubicBezTo>
                    <a:pt x="52212" y="58902"/>
                    <a:pt x="52020" y="58404"/>
                    <a:pt x="51843" y="57901"/>
                  </a:cubicBezTo>
                  <a:cubicBezTo>
                    <a:pt x="49305" y="50888"/>
                    <a:pt x="48196" y="43461"/>
                    <a:pt x="48550" y="36058"/>
                  </a:cubicBezTo>
                  <a:cubicBezTo>
                    <a:pt x="48674" y="33525"/>
                    <a:pt x="48964" y="30992"/>
                    <a:pt x="49433" y="28488"/>
                  </a:cubicBezTo>
                  <a:cubicBezTo>
                    <a:pt x="51301" y="18463"/>
                    <a:pt x="46510" y="8365"/>
                    <a:pt x="37683" y="3269"/>
                  </a:cubicBezTo>
                  <a:cubicBezTo>
                    <a:pt x="33812" y="1033"/>
                    <a:pt x="29663" y="1"/>
                    <a:pt x="256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5" name="Google Shape;9325;p56"/>
          <p:cNvGrpSpPr/>
          <p:nvPr/>
        </p:nvGrpSpPr>
        <p:grpSpPr>
          <a:xfrm>
            <a:off x="7612699" y="1191441"/>
            <a:ext cx="845645" cy="711911"/>
            <a:chOff x="951975" y="315800"/>
            <a:chExt cx="5860325" cy="4933550"/>
          </a:xfrm>
        </p:grpSpPr>
        <p:sp>
          <p:nvSpPr>
            <p:cNvPr id="9326" name="Google Shape;9326;p56"/>
            <p:cNvSpPr/>
            <p:nvPr/>
          </p:nvSpPr>
          <p:spPr>
            <a:xfrm>
              <a:off x="6501500" y="3684025"/>
              <a:ext cx="310800" cy="261200"/>
            </a:xfrm>
            <a:custGeom>
              <a:avLst/>
              <a:gdLst/>
              <a:ahLst/>
              <a:cxnLst/>
              <a:rect l="l" t="t" r="r" b="b"/>
              <a:pathLst>
                <a:path w="12432" h="10448" extrusionOk="0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56"/>
            <p:cNvSpPr/>
            <p:nvPr/>
          </p:nvSpPr>
          <p:spPr>
            <a:xfrm>
              <a:off x="6501500" y="2945200"/>
              <a:ext cx="310800" cy="261925"/>
            </a:xfrm>
            <a:custGeom>
              <a:avLst/>
              <a:gdLst/>
              <a:ahLst/>
              <a:cxnLst/>
              <a:rect l="l" t="t" r="r" b="b"/>
              <a:pathLst>
                <a:path w="12432" h="10477" extrusionOk="0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56"/>
            <p:cNvSpPr/>
            <p:nvPr/>
          </p:nvSpPr>
          <p:spPr>
            <a:xfrm>
              <a:off x="6501500" y="2202650"/>
              <a:ext cx="310800" cy="266400"/>
            </a:xfrm>
            <a:custGeom>
              <a:avLst/>
              <a:gdLst/>
              <a:ahLst/>
              <a:cxnLst/>
              <a:rect l="l" t="t" r="r" b="b"/>
              <a:pathLst>
                <a:path w="12432" h="10656" extrusionOk="0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56"/>
            <p:cNvSpPr/>
            <p:nvPr/>
          </p:nvSpPr>
          <p:spPr>
            <a:xfrm>
              <a:off x="951975" y="3495675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56"/>
            <p:cNvSpPr/>
            <p:nvPr/>
          </p:nvSpPr>
          <p:spPr>
            <a:xfrm>
              <a:off x="951975" y="27576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56"/>
            <p:cNvSpPr/>
            <p:nvPr/>
          </p:nvSpPr>
          <p:spPr>
            <a:xfrm>
              <a:off x="951975" y="20195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56"/>
            <p:cNvSpPr/>
            <p:nvPr/>
          </p:nvSpPr>
          <p:spPr>
            <a:xfrm>
              <a:off x="951975" y="315800"/>
              <a:ext cx="5460750" cy="2719300"/>
            </a:xfrm>
            <a:custGeom>
              <a:avLst/>
              <a:gdLst/>
              <a:ahLst/>
              <a:cxnLst/>
              <a:rect l="l" t="t" r="r" b="b"/>
              <a:pathLst>
                <a:path w="218430" h="108772" fill="none" extrusionOk="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56"/>
            <p:cNvSpPr/>
            <p:nvPr/>
          </p:nvSpPr>
          <p:spPr>
            <a:xfrm>
              <a:off x="6501500" y="1464200"/>
              <a:ext cx="310800" cy="261550"/>
            </a:xfrm>
            <a:custGeom>
              <a:avLst/>
              <a:gdLst/>
              <a:ahLst/>
              <a:cxnLst/>
              <a:rect l="l" t="t" r="r" b="b"/>
              <a:pathLst>
                <a:path w="12432" h="10462" extrusionOk="0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4" name="Google Shape;9334;p56"/>
          <p:cNvGrpSpPr/>
          <p:nvPr/>
        </p:nvGrpSpPr>
        <p:grpSpPr>
          <a:xfrm>
            <a:off x="3709828" y="2927550"/>
            <a:ext cx="1617932" cy="621724"/>
            <a:chOff x="3862800" y="3038525"/>
            <a:chExt cx="1329006" cy="510698"/>
          </a:xfrm>
        </p:grpSpPr>
        <p:sp>
          <p:nvSpPr>
            <p:cNvPr id="9335" name="Google Shape;9335;p56"/>
            <p:cNvSpPr/>
            <p:nvPr/>
          </p:nvSpPr>
          <p:spPr>
            <a:xfrm>
              <a:off x="4185913" y="3040337"/>
              <a:ext cx="71107" cy="143789"/>
            </a:xfrm>
            <a:custGeom>
              <a:avLst/>
              <a:gdLst/>
              <a:ahLst/>
              <a:cxnLst/>
              <a:rect l="l" t="t" r="r" b="b"/>
              <a:pathLst>
                <a:path w="14722" h="29770" extrusionOk="0">
                  <a:moveTo>
                    <a:pt x="0" y="1"/>
                  </a:moveTo>
                  <a:cubicBezTo>
                    <a:pt x="0" y="11614"/>
                    <a:pt x="5398" y="22573"/>
                    <a:pt x="14721" y="29770"/>
                  </a:cubicBezTo>
                  <a:cubicBezTo>
                    <a:pt x="5562" y="22573"/>
                    <a:pt x="164" y="11614"/>
                    <a:pt x="164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56"/>
            <p:cNvSpPr/>
            <p:nvPr/>
          </p:nvSpPr>
          <p:spPr>
            <a:xfrm>
              <a:off x="3967075" y="3045080"/>
              <a:ext cx="403706" cy="397383"/>
            </a:xfrm>
            <a:custGeom>
              <a:avLst/>
              <a:gdLst/>
              <a:ahLst/>
              <a:cxnLst/>
              <a:rect l="l" t="t" r="r" b="b"/>
              <a:pathLst>
                <a:path w="83583" h="82274" extrusionOk="0">
                  <a:moveTo>
                    <a:pt x="83583" y="82273"/>
                  </a:moveTo>
                  <a:cubicBezTo>
                    <a:pt x="37948" y="82273"/>
                    <a:pt x="655" y="45635"/>
                    <a:pt x="0" y="0"/>
                  </a:cubicBezTo>
                  <a:cubicBezTo>
                    <a:pt x="655" y="45635"/>
                    <a:pt x="37948" y="82273"/>
                    <a:pt x="83583" y="82273"/>
                  </a:cubicBezTo>
                  <a:close/>
                </a:path>
              </a:pathLst>
            </a:custGeom>
            <a:solidFill>
              <a:srgbClr val="445D7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37" name="Google Shape;9337;p56"/>
            <p:cNvGrpSpPr/>
            <p:nvPr/>
          </p:nvGrpSpPr>
          <p:grpSpPr>
            <a:xfrm>
              <a:off x="3967075" y="3040337"/>
              <a:ext cx="1019927" cy="402126"/>
              <a:chOff x="3967075" y="3040337"/>
              <a:chExt cx="1019927" cy="402126"/>
            </a:xfrm>
          </p:grpSpPr>
          <p:sp>
            <p:nvSpPr>
              <p:cNvPr id="9338" name="Google Shape;9338;p56"/>
              <p:cNvSpPr/>
              <p:nvPr/>
            </p:nvSpPr>
            <p:spPr>
              <a:xfrm>
                <a:off x="4369197" y="3335999"/>
                <a:ext cx="617805" cy="105869"/>
              </a:xfrm>
              <a:custGeom>
                <a:avLst/>
                <a:gdLst/>
                <a:ahLst/>
                <a:cxnLst/>
                <a:rect l="l" t="t" r="r" b="b"/>
                <a:pathLst>
                  <a:path w="127910" h="21919" fill="none" extrusionOk="0">
                    <a:moveTo>
                      <a:pt x="1" y="21918"/>
                    </a:moveTo>
                    <a:lnTo>
                      <a:pt x="127909" y="21918"/>
                    </a:lnTo>
                    <a:lnTo>
                      <a:pt x="127909" y="1"/>
                    </a:lnTo>
                    <a:lnTo>
                      <a:pt x="164" y="164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9" name="Google Shape;9339;p56"/>
              <p:cNvSpPr/>
              <p:nvPr/>
            </p:nvSpPr>
            <p:spPr>
              <a:xfrm>
                <a:off x="3967075" y="3040337"/>
                <a:ext cx="403706" cy="402126"/>
              </a:xfrm>
              <a:custGeom>
                <a:avLst/>
                <a:gdLst/>
                <a:ahLst/>
                <a:cxnLst/>
                <a:rect l="l" t="t" r="r" b="b"/>
                <a:pathLst>
                  <a:path w="83583" h="83256" fill="none" extrusionOk="0">
                    <a:moveTo>
                      <a:pt x="83419" y="61501"/>
                    </a:moveTo>
                    <a:cubicBezTo>
                      <a:pt x="49397" y="61501"/>
                      <a:pt x="21755" y="34022"/>
                      <a:pt x="21755" y="1"/>
                    </a:cubicBezTo>
                    <a:lnTo>
                      <a:pt x="0" y="1"/>
                    </a:lnTo>
                    <a:lnTo>
                      <a:pt x="0" y="982"/>
                    </a:lnTo>
                    <a:cubicBezTo>
                      <a:pt x="818" y="46617"/>
                      <a:pt x="37948" y="83255"/>
                      <a:pt x="83583" y="83255"/>
                    </a:cubicBez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40" name="Google Shape;9340;p56"/>
            <p:cNvGrpSpPr/>
            <p:nvPr/>
          </p:nvGrpSpPr>
          <p:grpSpPr>
            <a:xfrm>
              <a:off x="4186700" y="3040337"/>
              <a:ext cx="390475" cy="183289"/>
              <a:chOff x="4186700" y="3040337"/>
              <a:chExt cx="390475" cy="183289"/>
            </a:xfrm>
          </p:grpSpPr>
          <p:sp>
            <p:nvSpPr>
              <p:cNvPr id="9341" name="Google Shape;9341;p56"/>
              <p:cNvSpPr/>
              <p:nvPr/>
            </p:nvSpPr>
            <p:spPr>
              <a:xfrm>
                <a:off x="4370181" y="3120129"/>
                <a:ext cx="206994" cy="103497"/>
              </a:xfrm>
              <a:custGeom>
                <a:avLst/>
                <a:gdLst/>
                <a:ahLst/>
                <a:cxnLst/>
                <a:rect l="l" t="t" r="r" b="b"/>
                <a:pathLst>
                  <a:path w="42856" h="21428" fill="none" extrusionOk="0">
                    <a:moveTo>
                      <a:pt x="1" y="21428"/>
                    </a:moveTo>
                    <a:lnTo>
                      <a:pt x="42855" y="21428"/>
                    </a:lnTo>
                    <a:lnTo>
                      <a:pt x="42855" y="1"/>
                    </a:ln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2" name="Google Shape;9342;p56"/>
              <p:cNvSpPr/>
              <p:nvPr/>
            </p:nvSpPr>
            <p:spPr>
              <a:xfrm>
                <a:off x="4186700" y="3040337"/>
                <a:ext cx="184081" cy="183289"/>
              </a:xfrm>
              <a:custGeom>
                <a:avLst/>
                <a:gdLst/>
                <a:ahLst/>
                <a:cxnLst/>
                <a:rect l="l" t="t" r="r" b="b"/>
                <a:pathLst>
                  <a:path w="38112" h="37948" fill="none" extrusionOk="0">
                    <a:moveTo>
                      <a:pt x="38112" y="16521"/>
                    </a:moveTo>
                    <a:cubicBezTo>
                      <a:pt x="28789" y="16521"/>
                      <a:pt x="21264" y="9160"/>
                      <a:pt x="21264" y="1"/>
                    </a:cubicBezTo>
                    <a:lnTo>
                      <a:pt x="1" y="1"/>
                    </a:lnTo>
                    <a:cubicBezTo>
                      <a:pt x="1" y="11614"/>
                      <a:pt x="5399" y="22573"/>
                      <a:pt x="14558" y="29770"/>
                    </a:cubicBezTo>
                    <a:cubicBezTo>
                      <a:pt x="21264" y="35004"/>
                      <a:pt x="29606" y="37948"/>
                      <a:pt x="38112" y="37948"/>
                    </a:cubicBezTo>
                    <a:lnTo>
                      <a:pt x="38112" y="37948"/>
                    </a:lnTo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43" name="Google Shape;9343;p56"/>
            <p:cNvGrpSpPr/>
            <p:nvPr/>
          </p:nvGrpSpPr>
          <p:grpSpPr>
            <a:xfrm>
              <a:off x="4073727" y="3040337"/>
              <a:ext cx="697794" cy="296263"/>
              <a:chOff x="4073727" y="3040337"/>
              <a:chExt cx="697794" cy="296263"/>
            </a:xfrm>
          </p:grpSpPr>
          <p:sp>
            <p:nvSpPr>
              <p:cNvPr id="9344" name="Google Shape;9344;p56"/>
              <p:cNvSpPr/>
              <p:nvPr/>
            </p:nvSpPr>
            <p:spPr>
              <a:xfrm>
                <a:off x="4370181" y="3223621"/>
                <a:ext cx="401339" cy="112979"/>
              </a:xfrm>
              <a:custGeom>
                <a:avLst/>
                <a:gdLst/>
                <a:ahLst/>
                <a:cxnLst/>
                <a:rect l="l" t="t" r="r" b="b"/>
                <a:pathLst>
                  <a:path w="83093" h="23391" fill="none" extrusionOk="0">
                    <a:moveTo>
                      <a:pt x="1" y="23391"/>
                    </a:moveTo>
                    <a:lnTo>
                      <a:pt x="83092" y="23391"/>
                    </a:lnTo>
                    <a:lnTo>
                      <a:pt x="83092" y="1"/>
                    </a:ln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5" name="Google Shape;9345;p56"/>
              <p:cNvSpPr/>
              <p:nvPr/>
            </p:nvSpPr>
            <p:spPr>
              <a:xfrm>
                <a:off x="4073727" y="3040337"/>
                <a:ext cx="297055" cy="296263"/>
              </a:xfrm>
              <a:custGeom>
                <a:avLst/>
                <a:gdLst/>
                <a:ahLst/>
                <a:cxnLst/>
                <a:rect l="l" t="t" r="r" b="b"/>
                <a:pathLst>
                  <a:path w="61502" h="61338" fill="none" extrusionOk="0">
                    <a:moveTo>
                      <a:pt x="61502" y="37948"/>
                    </a:moveTo>
                    <a:lnTo>
                      <a:pt x="61502" y="37948"/>
                    </a:lnTo>
                    <a:cubicBezTo>
                      <a:pt x="52833" y="37948"/>
                      <a:pt x="44654" y="35004"/>
                      <a:pt x="37948" y="29770"/>
                    </a:cubicBezTo>
                    <a:cubicBezTo>
                      <a:pt x="28789" y="22573"/>
                      <a:pt x="23391" y="11614"/>
                      <a:pt x="23227" y="1"/>
                    </a:cubicBezTo>
                    <a:lnTo>
                      <a:pt x="1" y="1"/>
                    </a:lnTo>
                    <a:cubicBezTo>
                      <a:pt x="1" y="33859"/>
                      <a:pt x="27480" y="61338"/>
                      <a:pt x="61502" y="61338"/>
                    </a:cubicBezTo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46" name="Google Shape;9346;p56"/>
            <p:cNvGrpSpPr/>
            <p:nvPr/>
          </p:nvGrpSpPr>
          <p:grpSpPr>
            <a:xfrm>
              <a:off x="3862800" y="3038525"/>
              <a:ext cx="1329006" cy="510698"/>
              <a:chOff x="3862800" y="3038525"/>
              <a:chExt cx="1329006" cy="510698"/>
            </a:xfrm>
          </p:grpSpPr>
          <p:sp>
            <p:nvSpPr>
              <p:cNvPr id="9347" name="Google Shape;9347;p56"/>
              <p:cNvSpPr/>
              <p:nvPr/>
            </p:nvSpPr>
            <p:spPr>
              <a:xfrm>
                <a:off x="4370175" y="3441875"/>
                <a:ext cx="821631" cy="107348"/>
              </a:xfrm>
              <a:custGeom>
                <a:avLst/>
                <a:gdLst/>
                <a:ahLst/>
                <a:cxnLst/>
                <a:rect l="l" t="t" r="r" b="b"/>
                <a:pathLst>
                  <a:path w="170110" h="21919" fill="none" extrusionOk="0">
                    <a:moveTo>
                      <a:pt x="1" y="21918"/>
                    </a:moveTo>
                    <a:lnTo>
                      <a:pt x="170110" y="21918"/>
                    </a:lnTo>
                    <a:lnTo>
                      <a:pt x="170110" y="0"/>
                    </a:ln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8" name="Google Shape;9348;p56"/>
              <p:cNvSpPr/>
              <p:nvPr/>
            </p:nvSpPr>
            <p:spPr>
              <a:xfrm>
                <a:off x="3862800" y="3038525"/>
                <a:ext cx="507990" cy="510620"/>
              </a:xfrm>
              <a:custGeom>
                <a:avLst/>
                <a:gdLst/>
                <a:ahLst/>
                <a:cxnLst/>
                <a:rect l="l" t="t" r="r" b="b"/>
                <a:pathLst>
                  <a:path w="105174" h="105500" fill="none" extrusionOk="0">
                    <a:moveTo>
                      <a:pt x="105174" y="83418"/>
                    </a:moveTo>
                    <a:cubicBezTo>
                      <a:pt x="59539" y="83418"/>
                      <a:pt x="22246" y="46780"/>
                      <a:pt x="21591" y="1145"/>
                    </a:cubicBezTo>
                    <a:lnTo>
                      <a:pt x="21591" y="0"/>
                    </a:lnTo>
                    <a:lnTo>
                      <a:pt x="1" y="0"/>
                    </a:lnTo>
                    <a:cubicBezTo>
                      <a:pt x="1" y="58229"/>
                      <a:pt x="46944" y="105336"/>
                      <a:pt x="105174" y="105500"/>
                    </a:cubicBezTo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miter lim="1635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49" name="Google Shape;9349;p56"/>
          <p:cNvGrpSpPr/>
          <p:nvPr/>
        </p:nvGrpSpPr>
        <p:grpSpPr>
          <a:xfrm>
            <a:off x="718150" y="1191441"/>
            <a:ext cx="883205" cy="775176"/>
            <a:chOff x="649648" y="271400"/>
            <a:chExt cx="6215377" cy="5455143"/>
          </a:xfrm>
        </p:grpSpPr>
        <p:sp>
          <p:nvSpPr>
            <p:cNvPr id="9350" name="Google Shape;9350;p56"/>
            <p:cNvSpPr/>
            <p:nvPr/>
          </p:nvSpPr>
          <p:spPr>
            <a:xfrm>
              <a:off x="2641907" y="3717593"/>
              <a:ext cx="3573900" cy="2008950"/>
            </a:xfrm>
            <a:custGeom>
              <a:avLst/>
              <a:gdLst/>
              <a:ahLst/>
              <a:cxnLst/>
              <a:rect l="l" t="t" r="r" b="b"/>
              <a:pathLst>
                <a:path w="142956" h="80358" fill="none" extrusionOk="0">
                  <a:moveTo>
                    <a:pt x="0" y="50612"/>
                  </a:moveTo>
                  <a:cubicBezTo>
                    <a:pt x="53053" y="80357"/>
                    <a:pt x="120314" y="56605"/>
                    <a:pt x="142956" y="0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56"/>
            <p:cNvSpPr/>
            <p:nvPr/>
          </p:nvSpPr>
          <p:spPr>
            <a:xfrm>
              <a:off x="1359875" y="2446825"/>
              <a:ext cx="338550" cy="1598275"/>
            </a:xfrm>
            <a:custGeom>
              <a:avLst/>
              <a:gdLst/>
              <a:ahLst/>
              <a:cxnLst/>
              <a:rect l="l" t="t" r="r" b="b"/>
              <a:pathLst>
                <a:path w="13542" h="63931" fill="none" extrusionOk="0">
                  <a:moveTo>
                    <a:pt x="888" y="0"/>
                  </a:moveTo>
                  <a:cubicBezTo>
                    <a:pt x="223" y="4440"/>
                    <a:pt x="1" y="9102"/>
                    <a:pt x="1" y="13763"/>
                  </a:cubicBezTo>
                  <a:cubicBezTo>
                    <a:pt x="1" y="31300"/>
                    <a:pt x="4662" y="48614"/>
                    <a:pt x="13541" y="63931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56"/>
            <p:cNvSpPr/>
            <p:nvPr/>
          </p:nvSpPr>
          <p:spPr>
            <a:xfrm>
              <a:off x="1709500" y="271400"/>
              <a:ext cx="5149975" cy="2519525"/>
            </a:xfrm>
            <a:custGeom>
              <a:avLst/>
              <a:gdLst/>
              <a:ahLst/>
              <a:cxnLst/>
              <a:rect l="l" t="t" r="r" b="b"/>
              <a:pathLst>
                <a:path w="205999" h="100781" fill="none" extrusionOk="0">
                  <a:moveTo>
                    <a:pt x="187352" y="100780"/>
                  </a:moveTo>
                  <a:cubicBezTo>
                    <a:pt x="187352" y="77694"/>
                    <a:pt x="179361" y="55496"/>
                    <a:pt x="165154" y="37738"/>
                  </a:cubicBezTo>
                  <a:lnTo>
                    <a:pt x="187352" y="37738"/>
                  </a:lnTo>
                  <a:cubicBezTo>
                    <a:pt x="197563" y="37738"/>
                    <a:pt x="205998" y="29302"/>
                    <a:pt x="205998" y="18869"/>
                  </a:cubicBezTo>
                  <a:cubicBezTo>
                    <a:pt x="205998" y="8436"/>
                    <a:pt x="197563" y="1"/>
                    <a:pt x="187352" y="1"/>
                  </a:cubicBezTo>
                  <a:lnTo>
                    <a:pt x="91012" y="1"/>
                  </a:lnTo>
                  <a:lnTo>
                    <a:pt x="89681" y="1"/>
                  </a:lnTo>
                  <a:lnTo>
                    <a:pt x="86573" y="1"/>
                  </a:lnTo>
                  <a:cubicBezTo>
                    <a:pt x="51056" y="1"/>
                    <a:pt x="17981" y="18869"/>
                    <a:pt x="0" y="49725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56"/>
            <p:cNvSpPr/>
            <p:nvPr/>
          </p:nvSpPr>
          <p:spPr>
            <a:xfrm>
              <a:off x="5965975" y="415700"/>
              <a:ext cx="754750" cy="754750"/>
            </a:xfrm>
            <a:custGeom>
              <a:avLst/>
              <a:gdLst/>
              <a:ahLst/>
              <a:cxnLst/>
              <a:rect l="l" t="t" r="r" b="b"/>
              <a:pathLst>
                <a:path w="30190" h="30190" fill="none" extrusionOk="0">
                  <a:moveTo>
                    <a:pt x="17315" y="0"/>
                  </a:moveTo>
                  <a:cubicBezTo>
                    <a:pt x="5772" y="0"/>
                    <a:pt x="0" y="13763"/>
                    <a:pt x="7992" y="21977"/>
                  </a:cubicBezTo>
                  <a:cubicBezTo>
                    <a:pt x="16205" y="30190"/>
                    <a:pt x="30190" y="24418"/>
                    <a:pt x="30190" y="12875"/>
                  </a:cubicBezTo>
                  <a:cubicBezTo>
                    <a:pt x="30190" y="5772"/>
                    <a:pt x="24418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56"/>
            <p:cNvSpPr/>
            <p:nvPr/>
          </p:nvSpPr>
          <p:spPr>
            <a:xfrm>
              <a:off x="699475" y="2457925"/>
              <a:ext cx="5183275" cy="2647150"/>
            </a:xfrm>
            <a:custGeom>
              <a:avLst/>
              <a:gdLst/>
              <a:ahLst/>
              <a:cxnLst/>
              <a:rect l="l" t="t" r="r" b="b"/>
              <a:pathLst>
                <a:path w="207331" h="105886" fill="none" extrusionOk="0">
                  <a:moveTo>
                    <a:pt x="39513" y="0"/>
                  </a:moveTo>
                  <a:cubicBezTo>
                    <a:pt x="38847" y="4440"/>
                    <a:pt x="38404" y="8880"/>
                    <a:pt x="38626" y="13319"/>
                  </a:cubicBezTo>
                  <a:cubicBezTo>
                    <a:pt x="38404" y="31300"/>
                    <a:pt x="43953" y="48836"/>
                    <a:pt x="54164" y="63487"/>
                  </a:cubicBezTo>
                  <a:lnTo>
                    <a:pt x="18869" y="63487"/>
                  </a:lnTo>
                  <a:cubicBezTo>
                    <a:pt x="8436" y="63487"/>
                    <a:pt x="1" y="71922"/>
                    <a:pt x="1" y="82355"/>
                  </a:cubicBezTo>
                  <a:cubicBezTo>
                    <a:pt x="1" y="92566"/>
                    <a:pt x="8436" y="101002"/>
                    <a:pt x="18869" y="101002"/>
                  </a:cubicBezTo>
                  <a:lnTo>
                    <a:pt x="116097" y="101002"/>
                  </a:lnTo>
                  <a:cubicBezTo>
                    <a:pt x="154277" y="105885"/>
                    <a:pt x="191126" y="85463"/>
                    <a:pt x="207331" y="50390"/>
                  </a:cubicBezTo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56"/>
            <p:cNvSpPr/>
            <p:nvPr/>
          </p:nvSpPr>
          <p:spPr>
            <a:xfrm>
              <a:off x="2075775" y="387950"/>
              <a:ext cx="4012325" cy="2402975"/>
            </a:xfrm>
            <a:custGeom>
              <a:avLst/>
              <a:gdLst/>
              <a:ahLst/>
              <a:cxnLst/>
              <a:rect l="l" t="t" r="r" b="b"/>
              <a:pathLst>
                <a:path w="160493" h="96119" fill="none" extrusionOk="0">
                  <a:moveTo>
                    <a:pt x="160492" y="96118"/>
                  </a:moveTo>
                  <a:cubicBezTo>
                    <a:pt x="160492" y="57494"/>
                    <a:pt x="135630" y="23530"/>
                    <a:pt x="99003" y="11765"/>
                  </a:cubicBezTo>
                  <a:cubicBezTo>
                    <a:pt x="62377" y="0"/>
                    <a:pt x="22420" y="13097"/>
                    <a:pt x="0" y="44397"/>
                  </a:cubicBezTo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56"/>
            <p:cNvSpPr/>
            <p:nvPr/>
          </p:nvSpPr>
          <p:spPr>
            <a:xfrm>
              <a:off x="649648" y="670971"/>
              <a:ext cx="5183118" cy="4298214"/>
            </a:xfrm>
            <a:custGeom>
              <a:avLst/>
              <a:gdLst/>
              <a:ahLst/>
              <a:cxnLst/>
              <a:rect l="l" t="t" r="r" b="b"/>
              <a:pathLst>
                <a:path w="205333" h="170260" fill="none" extrusionOk="0">
                  <a:moveTo>
                    <a:pt x="205333" y="84575"/>
                  </a:moveTo>
                  <a:cubicBezTo>
                    <a:pt x="205333" y="51944"/>
                    <a:pt x="185133" y="22865"/>
                    <a:pt x="154721" y="11322"/>
                  </a:cubicBezTo>
                  <a:cubicBezTo>
                    <a:pt x="124088" y="1"/>
                    <a:pt x="89681" y="8880"/>
                    <a:pt x="68371" y="33520"/>
                  </a:cubicBezTo>
                  <a:lnTo>
                    <a:pt x="18869" y="33520"/>
                  </a:lnTo>
                  <a:cubicBezTo>
                    <a:pt x="8436" y="33520"/>
                    <a:pt x="1" y="41955"/>
                    <a:pt x="1" y="52388"/>
                  </a:cubicBezTo>
                  <a:cubicBezTo>
                    <a:pt x="1" y="62599"/>
                    <a:pt x="8436" y="71034"/>
                    <a:pt x="18869" y="71034"/>
                  </a:cubicBezTo>
                  <a:lnTo>
                    <a:pt x="50612" y="71034"/>
                  </a:lnTo>
                  <a:cubicBezTo>
                    <a:pt x="44175" y="108549"/>
                    <a:pt x="65929" y="145176"/>
                    <a:pt x="101668" y="157607"/>
                  </a:cubicBezTo>
                  <a:cubicBezTo>
                    <a:pt x="137629" y="170260"/>
                    <a:pt x="177363" y="155165"/>
                    <a:pt x="195788" y="121868"/>
                  </a:cubicBezTo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9357;p56"/>
            <p:cNvSpPr/>
            <p:nvPr/>
          </p:nvSpPr>
          <p:spPr>
            <a:xfrm>
              <a:off x="1731700" y="1059450"/>
              <a:ext cx="5133325" cy="3762600"/>
            </a:xfrm>
            <a:custGeom>
              <a:avLst/>
              <a:gdLst/>
              <a:ahLst/>
              <a:cxnLst/>
              <a:rect l="l" t="t" r="r" b="b"/>
              <a:pathLst>
                <a:path w="205333" h="150504" fill="none" extrusionOk="0">
                  <a:moveTo>
                    <a:pt x="85685" y="0"/>
                  </a:moveTo>
                  <a:cubicBezTo>
                    <a:pt x="33297" y="222"/>
                    <a:pt x="0" y="56383"/>
                    <a:pt x="25306" y="102333"/>
                  </a:cubicBezTo>
                  <a:cubicBezTo>
                    <a:pt x="50390" y="148283"/>
                    <a:pt x="115652" y="150503"/>
                    <a:pt x="144066" y="106551"/>
                  </a:cubicBezTo>
                  <a:lnTo>
                    <a:pt x="186464" y="106551"/>
                  </a:lnTo>
                  <a:cubicBezTo>
                    <a:pt x="196897" y="106551"/>
                    <a:pt x="205332" y="98116"/>
                    <a:pt x="205332" y="87683"/>
                  </a:cubicBezTo>
                  <a:cubicBezTo>
                    <a:pt x="205332" y="77250"/>
                    <a:pt x="196897" y="68814"/>
                    <a:pt x="186464" y="68814"/>
                  </a:cubicBezTo>
                  <a:lnTo>
                    <a:pt x="154943" y="68814"/>
                  </a:lnTo>
                  <a:cubicBezTo>
                    <a:pt x="154721" y="30856"/>
                    <a:pt x="123865" y="0"/>
                    <a:pt x="856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9358;p56"/>
            <p:cNvSpPr/>
            <p:nvPr/>
          </p:nvSpPr>
          <p:spPr>
            <a:xfrm>
              <a:off x="5965975" y="2912975"/>
              <a:ext cx="754750" cy="754775"/>
            </a:xfrm>
            <a:custGeom>
              <a:avLst/>
              <a:gdLst/>
              <a:ahLst/>
              <a:cxnLst/>
              <a:rect l="l" t="t" r="r" b="b"/>
              <a:pathLst>
                <a:path w="30190" h="30191" fill="none" extrusionOk="0">
                  <a:moveTo>
                    <a:pt x="17315" y="1"/>
                  </a:moveTo>
                  <a:cubicBezTo>
                    <a:pt x="5772" y="1"/>
                    <a:pt x="0" y="13764"/>
                    <a:pt x="7992" y="21977"/>
                  </a:cubicBezTo>
                  <a:cubicBezTo>
                    <a:pt x="16205" y="30190"/>
                    <a:pt x="30190" y="24419"/>
                    <a:pt x="30190" y="12876"/>
                  </a:cubicBezTo>
                  <a:cubicBezTo>
                    <a:pt x="30190" y="5772"/>
                    <a:pt x="24418" y="1"/>
                    <a:pt x="173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56"/>
            <p:cNvSpPr/>
            <p:nvPr/>
          </p:nvSpPr>
          <p:spPr>
            <a:xfrm>
              <a:off x="2453125" y="1464550"/>
              <a:ext cx="2874675" cy="2785900"/>
            </a:xfrm>
            <a:custGeom>
              <a:avLst/>
              <a:gdLst/>
              <a:ahLst/>
              <a:cxnLst/>
              <a:rect l="l" t="t" r="r" b="b"/>
              <a:pathLst>
                <a:path w="114987" h="111436" fill="none" extrusionOk="0">
                  <a:moveTo>
                    <a:pt x="56828" y="1"/>
                  </a:moveTo>
                  <a:cubicBezTo>
                    <a:pt x="31744" y="1"/>
                    <a:pt x="9990" y="17759"/>
                    <a:pt x="4884" y="42621"/>
                  </a:cubicBezTo>
                  <a:cubicBezTo>
                    <a:pt x="1" y="67483"/>
                    <a:pt x="13320" y="92123"/>
                    <a:pt x="36628" y="101890"/>
                  </a:cubicBezTo>
                  <a:cubicBezTo>
                    <a:pt x="59936" y="111435"/>
                    <a:pt x="87017" y="103444"/>
                    <a:pt x="101002" y="82356"/>
                  </a:cubicBezTo>
                  <a:cubicBezTo>
                    <a:pt x="114987" y="61268"/>
                    <a:pt x="112323" y="33298"/>
                    <a:pt x="94343" y="15539"/>
                  </a:cubicBezTo>
                  <a:cubicBezTo>
                    <a:pt x="84353" y="5550"/>
                    <a:pt x="71035" y="1"/>
                    <a:pt x="5682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56"/>
            <p:cNvSpPr/>
            <p:nvPr/>
          </p:nvSpPr>
          <p:spPr>
            <a:xfrm>
              <a:off x="732775" y="4183825"/>
              <a:ext cx="754775" cy="760300"/>
            </a:xfrm>
            <a:custGeom>
              <a:avLst/>
              <a:gdLst/>
              <a:ahLst/>
              <a:cxnLst/>
              <a:rect l="l" t="t" r="r" b="b"/>
              <a:pathLst>
                <a:path w="30191" h="30412" fill="none" extrusionOk="0">
                  <a:moveTo>
                    <a:pt x="17315" y="0"/>
                  </a:moveTo>
                  <a:cubicBezTo>
                    <a:pt x="5772" y="0"/>
                    <a:pt x="1" y="13985"/>
                    <a:pt x="7992" y="22199"/>
                  </a:cubicBezTo>
                  <a:cubicBezTo>
                    <a:pt x="16205" y="30412"/>
                    <a:pt x="30190" y="24640"/>
                    <a:pt x="30190" y="13097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56"/>
            <p:cNvSpPr/>
            <p:nvPr/>
          </p:nvSpPr>
          <p:spPr>
            <a:xfrm>
              <a:off x="732775" y="1669900"/>
              <a:ext cx="754775" cy="754750"/>
            </a:xfrm>
            <a:custGeom>
              <a:avLst/>
              <a:gdLst/>
              <a:ahLst/>
              <a:cxnLst/>
              <a:rect l="l" t="t" r="r" b="b"/>
              <a:pathLst>
                <a:path w="30191" h="30190" fill="none" extrusionOk="0">
                  <a:moveTo>
                    <a:pt x="17315" y="0"/>
                  </a:moveTo>
                  <a:cubicBezTo>
                    <a:pt x="5772" y="0"/>
                    <a:pt x="1" y="13985"/>
                    <a:pt x="8214" y="22198"/>
                  </a:cubicBezTo>
                  <a:cubicBezTo>
                    <a:pt x="16205" y="30189"/>
                    <a:pt x="30190" y="24418"/>
                    <a:pt x="30190" y="12875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2" name="Google Shape;9362;p56"/>
          <p:cNvGrpSpPr/>
          <p:nvPr/>
        </p:nvGrpSpPr>
        <p:grpSpPr>
          <a:xfrm>
            <a:off x="2326452" y="1191441"/>
            <a:ext cx="767704" cy="815489"/>
            <a:chOff x="2499700" y="1135950"/>
            <a:chExt cx="732402" cy="777990"/>
          </a:xfrm>
        </p:grpSpPr>
        <p:grpSp>
          <p:nvGrpSpPr>
            <p:cNvPr id="9363" name="Google Shape;9363;p56"/>
            <p:cNvGrpSpPr/>
            <p:nvPr/>
          </p:nvGrpSpPr>
          <p:grpSpPr>
            <a:xfrm>
              <a:off x="2499700" y="1135950"/>
              <a:ext cx="732402" cy="694705"/>
              <a:chOff x="2499700" y="1135950"/>
              <a:chExt cx="732402" cy="694705"/>
            </a:xfrm>
          </p:grpSpPr>
          <p:sp>
            <p:nvSpPr>
              <p:cNvPr id="9364" name="Google Shape;9364;p56"/>
              <p:cNvSpPr/>
              <p:nvPr/>
            </p:nvSpPr>
            <p:spPr>
              <a:xfrm>
                <a:off x="2721907" y="1135950"/>
                <a:ext cx="288719" cy="199571"/>
              </a:xfrm>
              <a:custGeom>
                <a:avLst/>
                <a:gdLst/>
                <a:ahLst/>
                <a:cxnLst/>
                <a:rect l="l" t="t" r="r" b="b"/>
                <a:pathLst>
                  <a:path w="81559" h="56376" extrusionOk="0">
                    <a:moveTo>
                      <a:pt x="40780" y="1"/>
                    </a:moveTo>
                    <a:cubicBezTo>
                      <a:pt x="38862" y="1"/>
                      <a:pt x="36944" y="556"/>
                      <a:pt x="35329" y="1666"/>
                    </a:cubicBezTo>
                    <a:cubicBezTo>
                      <a:pt x="24427" y="9338"/>
                      <a:pt x="1211" y="28718"/>
                      <a:pt x="0" y="51329"/>
                    </a:cubicBezTo>
                    <a:lnTo>
                      <a:pt x="1211" y="51732"/>
                    </a:lnTo>
                    <a:cubicBezTo>
                      <a:pt x="4845" y="52944"/>
                      <a:pt x="8479" y="54357"/>
                      <a:pt x="12113" y="56174"/>
                    </a:cubicBezTo>
                    <a:lnTo>
                      <a:pt x="12113" y="53145"/>
                    </a:lnTo>
                    <a:cubicBezTo>
                      <a:pt x="12113" y="36591"/>
                      <a:pt x="29071" y="22662"/>
                      <a:pt x="36944" y="17009"/>
                    </a:cubicBezTo>
                    <a:cubicBezTo>
                      <a:pt x="38155" y="16202"/>
                      <a:pt x="39467" y="15798"/>
                      <a:pt x="40780" y="15798"/>
                    </a:cubicBezTo>
                    <a:cubicBezTo>
                      <a:pt x="42092" y="15798"/>
                      <a:pt x="43404" y="16202"/>
                      <a:pt x="44615" y="17009"/>
                    </a:cubicBezTo>
                    <a:cubicBezTo>
                      <a:pt x="52489" y="22662"/>
                      <a:pt x="69446" y="36591"/>
                      <a:pt x="69446" y="53145"/>
                    </a:cubicBezTo>
                    <a:lnTo>
                      <a:pt x="69446" y="56376"/>
                    </a:lnTo>
                    <a:cubicBezTo>
                      <a:pt x="72878" y="54559"/>
                      <a:pt x="76512" y="53145"/>
                      <a:pt x="80146" y="51934"/>
                    </a:cubicBezTo>
                    <a:lnTo>
                      <a:pt x="81559" y="51530"/>
                    </a:lnTo>
                    <a:cubicBezTo>
                      <a:pt x="80751" y="28920"/>
                      <a:pt x="57132" y="9540"/>
                      <a:pt x="46230" y="1666"/>
                    </a:cubicBezTo>
                    <a:cubicBezTo>
                      <a:pt x="44615" y="556"/>
                      <a:pt x="42697" y="1"/>
                      <a:pt x="407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5" name="Google Shape;9365;p56"/>
              <p:cNvSpPr/>
              <p:nvPr/>
            </p:nvSpPr>
            <p:spPr>
              <a:xfrm>
                <a:off x="2499700" y="1313180"/>
                <a:ext cx="225119" cy="278853"/>
              </a:xfrm>
              <a:custGeom>
                <a:avLst/>
                <a:gdLst/>
                <a:ahLst/>
                <a:cxnLst/>
                <a:rect l="l" t="t" r="r" b="b"/>
                <a:pathLst>
                  <a:path w="63593" h="78772" extrusionOk="0">
                    <a:moveTo>
                      <a:pt x="53819" y="1"/>
                    </a:moveTo>
                    <a:cubicBezTo>
                      <a:pt x="53376" y="1"/>
                      <a:pt x="52933" y="13"/>
                      <a:pt x="52489" y="39"/>
                    </a:cubicBezTo>
                    <a:cubicBezTo>
                      <a:pt x="33311" y="39"/>
                      <a:pt x="13527" y="12758"/>
                      <a:pt x="4442" y="19420"/>
                    </a:cubicBezTo>
                    <a:cubicBezTo>
                      <a:pt x="1212" y="21842"/>
                      <a:pt x="1" y="26082"/>
                      <a:pt x="1212" y="29917"/>
                    </a:cubicBezTo>
                    <a:cubicBezTo>
                      <a:pt x="5048" y="42434"/>
                      <a:pt x="16353" y="70697"/>
                      <a:pt x="37550" y="78772"/>
                    </a:cubicBezTo>
                    <a:cubicBezTo>
                      <a:pt x="37752" y="78368"/>
                      <a:pt x="37954" y="77964"/>
                      <a:pt x="38156" y="77561"/>
                    </a:cubicBezTo>
                    <a:cubicBezTo>
                      <a:pt x="40377" y="74533"/>
                      <a:pt x="43001" y="71504"/>
                      <a:pt x="45827" y="68678"/>
                    </a:cubicBezTo>
                    <a:cubicBezTo>
                      <a:pt x="44818" y="68476"/>
                      <a:pt x="43809" y="68072"/>
                      <a:pt x="42799" y="67871"/>
                    </a:cubicBezTo>
                    <a:cubicBezTo>
                      <a:pt x="27255" y="62824"/>
                      <a:pt x="19179" y="42232"/>
                      <a:pt x="16151" y="32946"/>
                    </a:cubicBezTo>
                    <a:cubicBezTo>
                      <a:pt x="15344" y="30321"/>
                      <a:pt x="16353" y="27293"/>
                      <a:pt x="18574" y="25678"/>
                    </a:cubicBezTo>
                    <a:cubicBezTo>
                      <a:pt x="25034" y="20833"/>
                      <a:pt x="38963" y="11748"/>
                      <a:pt x="52489" y="11748"/>
                    </a:cubicBezTo>
                    <a:cubicBezTo>
                      <a:pt x="55316" y="11748"/>
                      <a:pt x="57940" y="12152"/>
                      <a:pt x="60564" y="12960"/>
                    </a:cubicBezTo>
                    <a:cubicBezTo>
                      <a:pt x="61574" y="13363"/>
                      <a:pt x="62583" y="13767"/>
                      <a:pt x="63593" y="14171"/>
                    </a:cubicBezTo>
                    <a:cubicBezTo>
                      <a:pt x="62987" y="10335"/>
                      <a:pt x="62785" y="6701"/>
                      <a:pt x="62785" y="2866"/>
                    </a:cubicBezTo>
                    <a:lnTo>
                      <a:pt x="62785" y="1452"/>
                    </a:lnTo>
                    <a:cubicBezTo>
                      <a:pt x="59796" y="573"/>
                      <a:pt x="56808" y="1"/>
                      <a:pt x="538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6" name="Google Shape;9366;p56"/>
              <p:cNvSpPr/>
              <p:nvPr/>
            </p:nvSpPr>
            <p:spPr>
              <a:xfrm>
                <a:off x="2721907" y="1317604"/>
                <a:ext cx="53599" cy="72899"/>
              </a:xfrm>
              <a:custGeom>
                <a:avLst/>
                <a:gdLst/>
                <a:ahLst/>
                <a:cxnLst/>
                <a:rect l="l" t="t" r="r" b="b"/>
                <a:pathLst>
                  <a:path w="15141" h="20593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5249"/>
                      <a:pt x="202" y="9085"/>
                      <a:pt x="808" y="12921"/>
                    </a:cubicBezTo>
                    <a:cubicBezTo>
                      <a:pt x="5653" y="14738"/>
                      <a:pt x="9892" y="17362"/>
                      <a:pt x="13930" y="20592"/>
                    </a:cubicBezTo>
                    <a:cubicBezTo>
                      <a:pt x="14333" y="20188"/>
                      <a:pt x="14737" y="19785"/>
                      <a:pt x="15141" y="19583"/>
                    </a:cubicBezTo>
                    <a:cubicBezTo>
                      <a:pt x="13324" y="14738"/>
                      <a:pt x="12315" y="9893"/>
                      <a:pt x="12113" y="4846"/>
                    </a:cubicBezTo>
                    <a:cubicBezTo>
                      <a:pt x="8681" y="3029"/>
                      <a:pt x="5047" y="1414"/>
                      <a:pt x="1211" y="404"/>
                    </a:cubicBez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7" name="Google Shape;9367;p56"/>
              <p:cNvSpPr/>
              <p:nvPr/>
            </p:nvSpPr>
            <p:spPr>
              <a:xfrm>
                <a:off x="2764773" y="1334751"/>
                <a:ext cx="47171" cy="52173"/>
              </a:xfrm>
              <a:custGeom>
                <a:avLst/>
                <a:gdLst/>
                <a:ahLst/>
                <a:cxnLst/>
                <a:rect l="l" t="t" r="r" b="b"/>
                <a:pathLst>
                  <a:path w="13325" h="14738" extrusionOk="0">
                    <a:moveTo>
                      <a:pt x="1" y="1"/>
                    </a:moveTo>
                    <a:cubicBezTo>
                      <a:pt x="203" y="5048"/>
                      <a:pt x="1212" y="9893"/>
                      <a:pt x="3029" y="14738"/>
                    </a:cubicBezTo>
                    <a:cubicBezTo>
                      <a:pt x="6259" y="12315"/>
                      <a:pt x="9691" y="10498"/>
                      <a:pt x="13325" y="9085"/>
                    </a:cubicBezTo>
                    <a:cubicBezTo>
                      <a:pt x="9287" y="5451"/>
                      <a:pt x="4846" y="2423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8" name="Google Shape;9368;p56"/>
              <p:cNvSpPr/>
              <p:nvPr/>
            </p:nvSpPr>
            <p:spPr>
              <a:xfrm>
                <a:off x="2554001" y="1354757"/>
                <a:ext cx="187956" cy="201536"/>
              </a:xfrm>
              <a:custGeom>
                <a:avLst/>
                <a:gdLst/>
                <a:ahLst/>
                <a:cxnLst/>
                <a:rect l="l" t="t" r="r" b="b"/>
                <a:pathLst>
                  <a:path w="53095" h="56931" extrusionOk="0">
                    <a:moveTo>
                      <a:pt x="37146" y="0"/>
                    </a:moveTo>
                    <a:cubicBezTo>
                      <a:pt x="23620" y="0"/>
                      <a:pt x="9489" y="9085"/>
                      <a:pt x="3231" y="13930"/>
                    </a:cubicBezTo>
                    <a:cubicBezTo>
                      <a:pt x="808" y="15545"/>
                      <a:pt x="1" y="18573"/>
                      <a:pt x="808" y="21198"/>
                    </a:cubicBezTo>
                    <a:cubicBezTo>
                      <a:pt x="3634" y="30282"/>
                      <a:pt x="11710" y="51076"/>
                      <a:pt x="27456" y="56123"/>
                    </a:cubicBezTo>
                    <a:cubicBezTo>
                      <a:pt x="28466" y="56324"/>
                      <a:pt x="29273" y="56728"/>
                      <a:pt x="30282" y="56930"/>
                    </a:cubicBezTo>
                    <a:cubicBezTo>
                      <a:pt x="34926" y="52287"/>
                      <a:pt x="40174" y="48249"/>
                      <a:pt x="46029" y="45221"/>
                    </a:cubicBezTo>
                    <a:cubicBezTo>
                      <a:pt x="46029" y="44414"/>
                      <a:pt x="46029" y="43404"/>
                      <a:pt x="46029" y="42395"/>
                    </a:cubicBezTo>
                    <a:cubicBezTo>
                      <a:pt x="45827" y="34118"/>
                      <a:pt x="48452" y="25841"/>
                      <a:pt x="53095" y="18977"/>
                    </a:cubicBezTo>
                    <a:cubicBezTo>
                      <a:pt x="50672" y="13728"/>
                      <a:pt x="49057" y="8075"/>
                      <a:pt x="48250" y="2423"/>
                    </a:cubicBezTo>
                    <a:cubicBezTo>
                      <a:pt x="47240" y="2019"/>
                      <a:pt x="46231" y="1615"/>
                      <a:pt x="45221" y="1413"/>
                    </a:cubicBezTo>
                    <a:cubicBezTo>
                      <a:pt x="42597" y="404"/>
                      <a:pt x="39771" y="0"/>
                      <a:pt x="3714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9" name="Google Shape;9369;p56"/>
              <p:cNvSpPr/>
              <p:nvPr/>
            </p:nvSpPr>
            <p:spPr>
              <a:xfrm>
                <a:off x="2724763" y="1363329"/>
                <a:ext cx="46455" cy="58605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655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0" y="5653"/>
                      <a:pt x="2625" y="11306"/>
                      <a:pt x="4846" y="16555"/>
                    </a:cubicBezTo>
                    <a:cubicBezTo>
                      <a:pt x="6461" y="14334"/>
                      <a:pt x="8076" y="12315"/>
                      <a:pt x="10095" y="10297"/>
                    </a:cubicBezTo>
                    <a:cubicBezTo>
                      <a:pt x="10902" y="9489"/>
                      <a:pt x="12113" y="8480"/>
                      <a:pt x="13123" y="7672"/>
                    </a:cubicBezTo>
                    <a:cubicBezTo>
                      <a:pt x="9085" y="4442"/>
                      <a:pt x="4846" y="1818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0" name="Google Shape;9370;p56"/>
              <p:cNvSpPr/>
              <p:nvPr/>
            </p:nvSpPr>
            <p:spPr>
              <a:xfrm>
                <a:off x="2587581" y="1591246"/>
                <a:ext cx="277288" cy="238695"/>
              </a:xfrm>
              <a:custGeom>
                <a:avLst/>
                <a:gdLst/>
                <a:ahLst/>
                <a:cxnLst/>
                <a:rect l="l" t="t" r="r" b="b"/>
                <a:pathLst>
                  <a:path w="78330" h="67428" extrusionOk="0">
                    <a:moveTo>
                      <a:pt x="12719" y="0"/>
                    </a:moveTo>
                    <a:cubicBezTo>
                      <a:pt x="1" y="18977"/>
                      <a:pt x="7672" y="48451"/>
                      <a:pt x="11912" y="61169"/>
                    </a:cubicBezTo>
                    <a:cubicBezTo>
                      <a:pt x="13123" y="64803"/>
                      <a:pt x="16555" y="67428"/>
                      <a:pt x="20593" y="67428"/>
                    </a:cubicBezTo>
                    <a:lnTo>
                      <a:pt x="22006" y="67428"/>
                    </a:lnTo>
                    <a:cubicBezTo>
                      <a:pt x="35935" y="67428"/>
                      <a:pt x="64602" y="65207"/>
                      <a:pt x="78330" y="48047"/>
                    </a:cubicBezTo>
                    <a:cubicBezTo>
                      <a:pt x="78128" y="47643"/>
                      <a:pt x="77724" y="47442"/>
                      <a:pt x="77522" y="47038"/>
                    </a:cubicBezTo>
                    <a:cubicBezTo>
                      <a:pt x="75302" y="43808"/>
                      <a:pt x="73283" y="40578"/>
                      <a:pt x="71466" y="37146"/>
                    </a:cubicBezTo>
                    <a:cubicBezTo>
                      <a:pt x="70860" y="37953"/>
                      <a:pt x="70457" y="38761"/>
                      <a:pt x="69851" y="39568"/>
                    </a:cubicBezTo>
                    <a:cubicBezTo>
                      <a:pt x="60363" y="52489"/>
                      <a:pt x="39367" y="54104"/>
                      <a:pt x="29273" y="54104"/>
                    </a:cubicBezTo>
                    <a:lnTo>
                      <a:pt x="28466" y="54104"/>
                    </a:lnTo>
                    <a:cubicBezTo>
                      <a:pt x="25640" y="54104"/>
                      <a:pt x="23015" y="52287"/>
                      <a:pt x="22208" y="49662"/>
                    </a:cubicBezTo>
                    <a:cubicBezTo>
                      <a:pt x="19179" y="40578"/>
                      <a:pt x="13527" y="18977"/>
                      <a:pt x="23217" y="5855"/>
                    </a:cubicBezTo>
                    <a:cubicBezTo>
                      <a:pt x="23823" y="4845"/>
                      <a:pt x="24428" y="4038"/>
                      <a:pt x="25236" y="3230"/>
                    </a:cubicBezTo>
                    <a:cubicBezTo>
                      <a:pt x="21400" y="2625"/>
                      <a:pt x="17766" y="1817"/>
                      <a:pt x="14132" y="606"/>
                    </a:cubicBezTo>
                    <a:cubicBezTo>
                      <a:pt x="13527" y="404"/>
                      <a:pt x="13123" y="202"/>
                      <a:pt x="1271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1" name="Google Shape;9371;p56"/>
              <p:cNvSpPr/>
              <p:nvPr/>
            </p:nvSpPr>
            <p:spPr>
              <a:xfrm>
                <a:off x="2631881" y="1556237"/>
                <a:ext cx="95768" cy="46455"/>
              </a:xfrm>
              <a:custGeom>
                <a:avLst/>
                <a:gdLst/>
                <a:ahLst/>
                <a:cxnLst/>
                <a:rect l="l" t="t" r="r" b="b"/>
                <a:pathLst>
                  <a:path w="27053" h="13123" extrusionOk="0">
                    <a:moveTo>
                      <a:pt x="8277" y="0"/>
                    </a:moveTo>
                    <a:cubicBezTo>
                      <a:pt x="5451" y="2826"/>
                      <a:pt x="3029" y="5653"/>
                      <a:pt x="808" y="8883"/>
                    </a:cubicBezTo>
                    <a:cubicBezTo>
                      <a:pt x="404" y="9286"/>
                      <a:pt x="202" y="9690"/>
                      <a:pt x="0" y="9892"/>
                    </a:cubicBezTo>
                    <a:cubicBezTo>
                      <a:pt x="606" y="10094"/>
                      <a:pt x="1010" y="10296"/>
                      <a:pt x="1414" y="10498"/>
                    </a:cubicBezTo>
                    <a:cubicBezTo>
                      <a:pt x="5047" y="11709"/>
                      <a:pt x="8883" y="12517"/>
                      <a:pt x="12719" y="13122"/>
                    </a:cubicBezTo>
                    <a:cubicBezTo>
                      <a:pt x="16554" y="8277"/>
                      <a:pt x="21601" y="4240"/>
                      <a:pt x="27052" y="1211"/>
                    </a:cubicBezTo>
                    <a:lnTo>
                      <a:pt x="27052" y="1211"/>
                    </a:lnTo>
                    <a:cubicBezTo>
                      <a:pt x="25033" y="1615"/>
                      <a:pt x="23015" y="1615"/>
                      <a:pt x="20996" y="1615"/>
                    </a:cubicBezTo>
                    <a:cubicBezTo>
                      <a:pt x="16756" y="1615"/>
                      <a:pt x="12517" y="1009"/>
                      <a:pt x="827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2" name="Google Shape;9372;p56"/>
              <p:cNvSpPr/>
              <p:nvPr/>
            </p:nvSpPr>
            <p:spPr>
              <a:xfrm>
                <a:off x="2661889" y="1514798"/>
                <a:ext cx="66467" cy="47170"/>
              </a:xfrm>
              <a:custGeom>
                <a:avLst/>
                <a:gdLst/>
                <a:ahLst/>
                <a:cxnLst/>
                <a:rect l="l" t="t" r="r" b="b"/>
                <a:pathLst>
                  <a:path w="18776" h="13325" extrusionOk="0">
                    <a:moveTo>
                      <a:pt x="15747" y="0"/>
                    </a:moveTo>
                    <a:cubicBezTo>
                      <a:pt x="9892" y="3028"/>
                      <a:pt x="4644" y="7066"/>
                      <a:pt x="0" y="11709"/>
                    </a:cubicBezTo>
                    <a:cubicBezTo>
                      <a:pt x="4038" y="12718"/>
                      <a:pt x="8277" y="13324"/>
                      <a:pt x="12517" y="13324"/>
                    </a:cubicBezTo>
                    <a:cubicBezTo>
                      <a:pt x="14536" y="13324"/>
                      <a:pt x="16756" y="13122"/>
                      <a:pt x="18775" y="12920"/>
                    </a:cubicBezTo>
                    <a:cubicBezTo>
                      <a:pt x="16958" y="8883"/>
                      <a:pt x="16151" y="4441"/>
                      <a:pt x="1574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3" name="Google Shape;9373;p56"/>
              <p:cNvSpPr/>
              <p:nvPr/>
            </p:nvSpPr>
            <p:spPr>
              <a:xfrm>
                <a:off x="2635452" y="1602677"/>
                <a:ext cx="205108" cy="180094"/>
              </a:xfrm>
              <a:custGeom>
                <a:avLst/>
                <a:gdLst/>
                <a:ahLst/>
                <a:cxnLst/>
                <a:rect l="l" t="t" r="r" b="b"/>
                <a:pathLst>
                  <a:path w="57940" h="50874" extrusionOk="0">
                    <a:moveTo>
                      <a:pt x="11710" y="0"/>
                    </a:moveTo>
                    <a:cubicBezTo>
                      <a:pt x="10902" y="808"/>
                      <a:pt x="10297" y="1615"/>
                      <a:pt x="9691" y="2625"/>
                    </a:cubicBezTo>
                    <a:cubicBezTo>
                      <a:pt x="1" y="15949"/>
                      <a:pt x="5653" y="37348"/>
                      <a:pt x="8682" y="46432"/>
                    </a:cubicBezTo>
                    <a:cubicBezTo>
                      <a:pt x="9489" y="49057"/>
                      <a:pt x="12114" y="50874"/>
                      <a:pt x="14940" y="50874"/>
                    </a:cubicBezTo>
                    <a:lnTo>
                      <a:pt x="15747" y="50874"/>
                    </a:lnTo>
                    <a:cubicBezTo>
                      <a:pt x="25841" y="50874"/>
                      <a:pt x="46837" y="49259"/>
                      <a:pt x="56325" y="36338"/>
                    </a:cubicBezTo>
                    <a:cubicBezTo>
                      <a:pt x="56931" y="35531"/>
                      <a:pt x="57334" y="34723"/>
                      <a:pt x="57940" y="33916"/>
                    </a:cubicBezTo>
                    <a:cubicBezTo>
                      <a:pt x="54508" y="27052"/>
                      <a:pt x="52085" y="19582"/>
                      <a:pt x="51278" y="11911"/>
                    </a:cubicBezTo>
                    <a:cubicBezTo>
                      <a:pt x="45222" y="9892"/>
                      <a:pt x="39771" y="6460"/>
                      <a:pt x="35330" y="2019"/>
                    </a:cubicBezTo>
                    <a:cubicBezTo>
                      <a:pt x="34522" y="1413"/>
                      <a:pt x="33916" y="606"/>
                      <a:pt x="33311" y="0"/>
                    </a:cubicBezTo>
                    <a:cubicBezTo>
                      <a:pt x="29677" y="606"/>
                      <a:pt x="26043" y="808"/>
                      <a:pt x="22409" y="808"/>
                    </a:cubicBezTo>
                    <a:cubicBezTo>
                      <a:pt x="18776" y="808"/>
                      <a:pt x="15142" y="606"/>
                      <a:pt x="1171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4" name="Google Shape;9374;p56"/>
              <p:cNvSpPr/>
              <p:nvPr/>
            </p:nvSpPr>
            <p:spPr>
              <a:xfrm>
                <a:off x="2676892" y="1560523"/>
                <a:ext cx="76471" cy="45025"/>
              </a:xfrm>
              <a:custGeom>
                <a:avLst/>
                <a:gdLst/>
                <a:ahLst/>
                <a:cxnLst/>
                <a:rect l="l" t="t" r="r" b="b"/>
                <a:pathLst>
                  <a:path w="21602" h="12719" extrusionOk="0">
                    <a:moveTo>
                      <a:pt x="14334" y="0"/>
                    </a:moveTo>
                    <a:cubicBezTo>
                      <a:pt x="8883" y="3029"/>
                      <a:pt x="3836" y="7066"/>
                      <a:pt x="1" y="11911"/>
                    </a:cubicBezTo>
                    <a:cubicBezTo>
                      <a:pt x="3433" y="12517"/>
                      <a:pt x="7067" y="12719"/>
                      <a:pt x="10700" y="12719"/>
                    </a:cubicBezTo>
                    <a:cubicBezTo>
                      <a:pt x="14334" y="12719"/>
                      <a:pt x="17968" y="12517"/>
                      <a:pt x="21602" y="11911"/>
                    </a:cubicBezTo>
                    <a:cubicBezTo>
                      <a:pt x="18574" y="8277"/>
                      <a:pt x="16151" y="4240"/>
                      <a:pt x="1433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5" name="Google Shape;9375;p56"/>
              <p:cNvSpPr/>
              <p:nvPr/>
            </p:nvSpPr>
            <p:spPr>
              <a:xfrm>
                <a:off x="2864801" y="1592672"/>
                <a:ext cx="278003" cy="237984"/>
              </a:xfrm>
              <a:custGeom>
                <a:avLst/>
                <a:gdLst/>
                <a:ahLst/>
                <a:cxnLst/>
                <a:rect l="l" t="t" r="r" b="b"/>
                <a:pathLst>
                  <a:path w="78532" h="67227" extrusionOk="0">
                    <a:moveTo>
                      <a:pt x="66015" y="1"/>
                    </a:moveTo>
                    <a:cubicBezTo>
                      <a:pt x="65611" y="203"/>
                      <a:pt x="65208" y="405"/>
                      <a:pt x="64804" y="405"/>
                    </a:cubicBezTo>
                    <a:cubicBezTo>
                      <a:pt x="61170" y="1616"/>
                      <a:pt x="57334" y="2625"/>
                      <a:pt x="53499" y="3231"/>
                    </a:cubicBezTo>
                    <a:cubicBezTo>
                      <a:pt x="54104" y="4038"/>
                      <a:pt x="54710" y="4644"/>
                      <a:pt x="55315" y="5653"/>
                    </a:cubicBezTo>
                    <a:cubicBezTo>
                      <a:pt x="65006" y="18977"/>
                      <a:pt x="59555" y="40377"/>
                      <a:pt x="56325" y="49461"/>
                    </a:cubicBezTo>
                    <a:cubicBezTo>
                      <a:pt x="55517" y="52086"/>
                      <a:pt x="52893" y="53902"/>
                      <a:pt x="50269" y="53902"/>
                    </a:cubicBezTo>
                    <a:lnTo>
                      <a:pt x="49259" y="53902"/>
                    </a:lnTo>
                    <a:cubicBezTo>
                      <a:pt x="39165" y="53902"/>
                      <a:pt x="18170" y="52287"/>
                      <a:pt x="8883" y="39367"/>
                    </a:cubicBezTo>
                    <a:cubicBezTo>
                      <a:pt x="8076" y="38560"/>
                      <a:pt x="7470" y="37550"/>
                      <a:pt x="7067" y="36743"/>
                    </a:cubicBezTo>
                    <a:cubicBezTo>
                      <a:pt x="5250" y="40175"/>
                      <a:pt x="3231" y="43405"/>
                      <a:pt x="1010" y="46433"/>
                    </a:cubicBezTo>
                    <a:cubicBezTo>
                      <a:pt x="808" y="46837"/>
                      <a:pt x="405" y="47240"/>
                      <a:pt x="1" y="47644"/>
                    </a:cubicBezTo>
                    <a:cubicBezTo>
                      <a:pt x="13729" y="65006"/>
                      <a:pt x="42597" y="67226"/>
                      <a:pt x="56527" y="67226"/>
                    </a:cubicBezTo>
                    <a:lnTo>
                      <a:pt x="57738" y="67226"/>
                    </a:lnTo>
                    <a:cubicBezTo>
                      <a:pt x="61776" y="67226"/>
                      <a:pt x="65409" y="64602"/>
                      <a:pt x="66621" y="60968"/>
                    </a:cubicBezTo>
                    <a:cubicBezTo>
                      <a:pt x="70860" y="48250"/>
                      <a:pt x="78532" y="18977"/>
                      <a:pt x="660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6" name="Google Shape;9376;p56"/>
              <p:cNvSpPr/>
              <p:nvPr/>
            </p:nvSpPr>
            <p:spPr>
              <a:xfrm>
                <a:off x="2840508" y="1660548"/>
                <a:ext cx="49316" cy="100770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28466" extrusionOk="0">
                    <a:moveTo>
                      <a:pt x="6865" y="0"/>
                    </a:moveTo>
                    <a:cubicBezTo>
                      <a:pt x="5855" y="6259"/>
                      <a:pt x="3433" y="12113"/>
                      <a:pt x="1" y="17564"/>
                    </a:cubicBezTo>
                    <a:cubicBezTo>
                      <a:pt x="1818" y="20996"/>
                      <a:pt x="3837" y="24428"/>
                      <a:pt x="6057" y="27658"/>
                    </a:cubicBezTo>
                    <a:cubicBezTo>
                      <a:pt x="6259" y="27860"/>
                      <a:pt x="6663" y="28263"/>
                      <a:pt x="6865" y="28465"/>
                    </a:cubicBezTo>
                    <a:cubicBezTo>
                      <a:pt x="7269" y="28061"/>
                      <a:pt x="7470" y="27860"/>
                      <a:pt x="7874" y="27456"/>
                    </a:cubicBezTo>
                    <a:cubicBezTo>
                      <a:pt x="10095" y="24226"/>
                      <a:pt x="12114" y="20996"/>
                      <a:pt x="13931" y="17564"/>
                    </a:cubicBezTo>
                    <a:cubicBezTo>
                      <a:pt x="10297" y="12113"/>
                      <a:pt x="8076" y="6259"/>
                      <a:pt x="686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7" name="Google Shape;9377;p56"/>
              <p:cNvSpPr/>
              <p:nvPr/>
            </p:nvSpPr>
            <p:spPr>
              <a:xfrm>
                <a:off x="2816930" y="1644831"/>
                <a:ext cx="47886" cy="77898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2200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08" y="7671"/>
                      <a:pt x="3231" y="15141"/>
                      <a:pt x="6663" y="22005"/>
                    </a:cubicBezTo>
                    <a:cubicBezTo>
                      <a:pt x="10095" y="16554"/>
                      <a:pt x="12517" y="10700"/>
                      <a:pt x="13527" y="4441"/>
                    </a:cubicBezTo>
                    <a:cubicBezTo>
                      <a:pt x="13527" y="3836"/>
                      <a:pt x="13325" y="3028"/>
                      <a:pt x="13325" y="2221"/>
                    </a:cubicBezTo>
                    <a:cubicBezTo>
                      <a:pt x="8682" y="2221"/>
                      <a:pt x="4240" y="1413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8" name="Google Shape;9378;p56"/>
              <p:cNvSpPr/>
              <p:nvPr/>
            </p:nvSpPr>
            <p:spPr>
              <a:xfrm>
                <a:off x="2889093" y="1602677"/>
                <a:ext cx="205823" cy="180809"/>
              </a:xfrm>
              <a:custGeom>
                <a:avLst/>
                <a:gdLst/>
                <a:ahLst/>
                <a:cxnLst/>
                <a:rect l="l" t="t" r="r" b="b"/>
                <a:pathLst>
                  <a:path w="58142" h="51076" extrusionOk="0">
                    <a:moveTo>
                      <a:pt x="24428" y="0"/>
                    </a:moveTo>
                    <a:cubicBezTo>
                      <a:pt x="23822" y="808"/>
                      <a:pt x="23419" y="1413"/>
                      <a:pt x="22813" y="2019"/>
                    </a:cubicBezTo>
                    <a:cubicBezTo>
                      <a:pt x="18170" y="6460"/>
                      <a:pt x="12719" y="9892"/>
                      <a:pt x="6865" y="11911"/>
                    </a:cubicBezTo>
                    <a:cubicBezTo>
                      <a:pt x="5855" y="19582"/>
                      <a:pt x="3634" y="27052"/>
                      <a:pt x="1" y="33916"/>
                    </a:cubicBezTo>
                    <a:cubicBezTo>
                      <a:pt x="606" y="34723"/>
                      <a:pt x="1212" y="35733"/>
                      <a:pt x="1818" y="36540"/>
                    </a:cubicBezTo>
                    <a:cubicBezTo>
                      <a:pt x="11306" y="49460"/>
                      <a:pt x="32301" y="51075"/>
                      <a:pt x="42395" y="51075"/>
                    </a:cubicBezTo>
                    <a:lnTo>
                      <a:pt x="43203" y="51075"/>
                    </a:lnTo>
                    <a:cubicBezTo>
                      <a:pt x="46029" y="51075"/>
                      <a:pt x="48451" y="49259"/>
                      <a:pt x="49461" y="46634"/>
                    </a:cubicBezTo>
                    <a:cubicBezTo>
                      <a:pt x="52489" y="37550"/>
                      <a:pt x="58142" y="15949"/>
                      <a:pt x="48451" y="2826"/>
                    </a:cubicBezTo>
                    <a:cubicBezTo>
                      <a:pt x="47846" y="1817"/>
                      <a:pt x="47240" y="1211"/>
                      <a:pt x="46433" y="404"/>
                    </a:cubicBezTo>
                    <a:cubicBezTo>
                      <a:pt x="43001" y="808"/>
                      <a:pt x="39569" y="1211"/>
                      <a:pt x="35935" y="1211"/>
                    </a:cubicBezTo>
                    <a:cubicBezTo>
                      <a:pt x="32099" y="1211"/>
                      <a:pt x="28264" y="808"/>
                      <a:pt x="2442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9" name="Google Shape;9379;p56"/>
              <p:cNvSpPr/>
              <p:nvPr/>
            </p:nvSpPr>
            <p:spPr>
              <a:xfrm>
                <a:off x="2864801" y="1644831"/>
                <a:ext cx="48601" cy="77898"/>
              </a:xfrm>
              <a:custGeom>
                <a:avLst/>
                <a:gdLst/>
                <a:ahLst/>
                <a:cxnLst/>
                <a:rect l="l" t="t" r="r" b="b"/>
                <a:pathLst>
                  <a:path w="13729" h="22005" extrusionOk="0">
                    <a:moveTo>
                      <a:pt x="13729" y="0"/>
                    </a:moveTo>
                    <a:cubicBezTo>
                      <a:pt x="9287" y="1413"/>
                      <a:pt x="4846" y="2221"/>
                      <a:pt x="405" y="2221"/>
                    </a:cubicBezTo>
                    <a:cubicBezTo>
                      <a:pt x="405" y="3028"/>
                      <a:pt x="203" y="3836"/>
                      <a:pt x="1" y="4441"/>
                    </a:cubicBezTo>
                    <a:cubicBezTo>
                      <a:pt x="1212" y="10700"/>
                      <a:pt x="3433" y="16554"/>
                      <a:pt x="7067" y="22005"/>
                    </a:cubicBezTo>
                    <a:cubicBezTo>
                      <a:pt x="10498" y="15141"/>
                      <a:pt x="12719" y="7671"/>
                      <a:pt x="1372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0" name="Google Shape;9380;p56"/>
              <p:cNvSpPr/>
              <p:nvPr/>
            </p:nvSpPr>
            <p:spPr>
              <a:xfrm>
                <a:off x="2864086" y="1653402"/>
                <a:ext cx="2149" cy="7151"/>
              </a:xfrm>
              <a:custGeom>
                <a:avLst/>
                <a:gdLst/>
                <a:ahLst/>
                <a:cxnLst/>
                <a:rect l="l" t="t" r="r" b="b"/>
                <a:pathLst>
                  <a:path w="607" h="2020" extrusionOk="0">
                    <a:moveTo>
                      <a:pt x="1" y="1"/>
                    </a:moveTo>
                    <a:cubicBezTo>
                      <a:pt x="1" y="606"/>
                      <a:pt x="203" y="1414"/>
                      <a:pt x="203" y="2019"/>
                    </a:cubicBezTo>
                    <a:cubicBezTo>
                      <a:pt x="405" y="1414"/>
                      <a:pt x="405" y="606"/>
                      <a:pt x="6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1" name="Google Shape;9381;p56"/>
              <p:cNvSpPr/>
              <p:nvPr/>
            </p:nvSpPr>
            <p:spPr>
              <a:xfrm>
                <a:off x="3006983" y="1313318"/>
                <a:ext cx="225119" cy="279430"/>
              </a:xfrm>
              <a:custGeom>
                <a:avLst/>
                <a:gdLst/>
                <a:ahLst/>
                <a:cxnLst/>
                <a:rect l="l" t="t" r="r" b="b"/>
                <a:pathLst>
                  <a:path w="63593" h="78935" extrusionOk="0">
                    <a:moveTo>
                      <a:pt x="11104" y="0"/>
                    </a:moveTo>
                    <a:cubicBezTo>
                      <a:pt x="7672" y="0"/>
                      <a:pt x="4240" y="606"/>
                      <a:pt x="1010" y="1413"/>
                    </a:cubicBezTo>
                    <a:lnTo>
                      <a:pt x="1010" y="2625"/>
                    </a:lnTo>
                    <a:cubicBezTo>
                      <a:pt x="1010" y="6662"/>
                      <a:pt x="606" y="10498"/>
                      <a:pt x="1" y="14334"/>
                    </a:cubicBezTo>
                    <a:cubicBezTo>
                      <a:pt x="1010" y="13930"/>
                      <a:pt x="1818" y="13728"/>
                      <a:pt x="2827" y="13324"/>
                    </a:cubicBezTo>
                    <a:cubicBezTo>
                      <a:pt x="5451" y="12517"/>
                      <a:pt x="8278" y="12113"/>
                      <a:pt x="11104" y="12113"/>
                    </a:cubicBezTo>
                    <a:cubicBezTo>
                      <a:pt x="24630" y="12113"/>
                      <a:pt x="38559" y="21198"/>
                      <a:pt x="45020" y="25841"/>
                    </a:cubicBezTo>
                    <a:cubicBezTo>
                      <a:pt x="47240" y="27456"/>
                      <a:pt x="48048" y="30484"/>
                      <a:pt x="47240" y="33108"/>
                    </a:cubicBezTo>
                    <a:cubicBezTo>
                      <a:pt x="44414" y="42395"/>
                      <a:pt x="36339" y="62986"/>
                      <a:pt x="20592" y="68033"/>
                    </a:cubicBezTo>
                    <a:cubicBezTo>
                      <a:pt x="19583" y="68235"/>
                      <a:pt x="18573" y="68639"/>
                      <a:pt x="17564" y="68841"/>
                    </a:cubicBezTo>
                    <a:cubicBezTo>
                      <a:pt x="20188" y="71667"/>
                      <a:pt x="22813" y="74494"/>
                      <a:pt x="25034" y="77522"/>
                    </a:cubicBezTo>
                    <a:cubicBezTo>
                      <a:pt x="25235" y="77925"/>
                      <a:pt x="25639" y="78531"/>
                      <a:pt x="25841" y="78935"/>
                    </a:cubicBezTo>
                    <a:cubicBezTo>
                      <a:pt x="47240" y="71062"/>
                      <a:pt x="58343" y="42799"/>
                      <a:pt x="62381" y="30080"/>
                    </a:cubicBezTo>
                    <a:cubicBezTo>
                      <a:pt x="63592" y="26245"/>
                      <a:pt x="62179" y="22005"/>
                      <a:pt x="58949" y="19583"/>
                    </a:cubicBezTo>
                    <a:cubicBezTo>
                      <a:pt x="49865" y="12921"/>
                      <a:pt x="30081" y="0"/>
                      <a:pt x="111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2" name="Google Shape;9382;p56"/>
              <p:cNvSpPr/>
              <p:nvPr/>
            </p:nvSpPr>
            <p:spPr>
              <a:xfrm>
                <a:off x="2956256" y="1319034"/>
                <a:ext cx="54314" cy="72184"/>
              </a:xfrm>
              <a:custGeom>
                <a:avLst/>
                <a:gdLst/>
                <a:ahLst/>
                <a:cxnLst/>
                <a:rect l="l" t="t" r="r" b="b"/>
                <a:pathLst>
                  <a:path w="15343" h="20391" extrusionOk="0">
                    <a:moveTo>
                      <a:pt x="15343" y="0"/>
                    </a:moveTo>
                    <a:lnTo>
                      <a:pt x="13930" y="404"/>
                    </a:lnTo>
                    <a:cubicBezTo>
                      <a:pt x="10094" y="1413"/>
                      <a:pt x="6662" y="2827"/>
                      <a:pt x="3230" y="4644"/>
                    </a:cubicBezTo>
                    <a:cubicBezTo>
                      <a:pt x="2827" y="9691"/>
                      <a:pt x="1817" y="14737"/>
                      <a:pt x="0" y="19583"/>
                    </a:cubicBezTo>
                    <a:lnTo>
                      <a:pt x="1010" y="20390"/>
                    </a:lnTo>
                    <a:cubicBezTo>
                      <a:pt x="5047" y="17160"/>
                      <a:pt x="9489" y="14737"/>
                      <a:pt x="14334" y="12921"/>
                    </a:cubicBezTo>
                    <a:cubicBezTo>
                      <a:pt x="14939" y="9085"/>
                      <a:pt x="15343" y="5047"/>
                      <a:pt x="15343" y="1212"/>
                    </a:cubicBezTo>
                    <a:lnTo>
                      <a:pt x="1534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3" name="Google Shape;9383;p56"/>
              <p:cNvSpPr/>
              <p:nvPr/>
            </p:nvSpPr>
            <p:spPr>
              <a:xfrm>
                <a:off x="2919817" y="1335466"/>
                <a:ext cx="47886" cy="52888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4940" extrusionOk="0">
                    <a:moveTo>
                      <a:pt x="13526" y="1"/>
                    </a:moveTo>
                    <a:cubicBezTo>
                      <a:pt x="8681" y="2423"/>
                      <a:pt x="4038" y="5451"/>
                      <a:pt x="0" y="9085"/>
                    </a:cubicBezTo>
                    <a:cubicBezTo>
                      <a:pt x="3634" y="10498"/>
                      <a:pt x="7066" y="12517"/>
                      <a:pt x="10296" y="14940"/>
                    </a:cubicBezTo>
                    <a:cubicBezTo>
                      <a:pt x="12113" y="10094"/>
                      <a:pt x="13123" y="5048"/>
                      <a:pt x="1352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4" name="Google Shape;9384;p56"/>
              <p:cNvSpPr/>
              <p:nvPr/>
            </p:nvSpPr>
            <p:spPr>
              <a:xfrm>
                <a:off x="3002697" y="1557663"/>
                <a:ext cx="95053" cy="46455"/>
              </a:xfrm>
              <a:custGeom>
                <a:avLst/>
                <a:gdLst/>
                <a:ahLst/>
                <a:cxnLst/>
                <a:rect l="l" t="t" r="r" b="b"/>
                <a:pathLst>
                  <a:path w="26851" h="13123" extrusionOk="0">
                    <a:moveTo>
                      <a:pt x="18775" y="1"/>
                    </a:moveTo>
                    <a:cubicBezTo>
                      <a:pt x="14737" y="1010"/>
                      <a:pt x="10700" y="1414"/>
                      <a:pt x="6460" y="1616"/>
                    </a:cubicBezTo>
                    <a:cubicBezTo>
                      <a:pt x="4240" y="1616"/>
                      <a:pt x="2019" y="1414"/>
                      <a:pt x="0" y="1010"/>
                    </a:cubicBezTo>
                    <a:lnTo>
                      <a:pt x="0" y="1010"/>
                    </a:lnTo>
                    <a:cubicBezTo>
                      <a:pt x="5451" y="4038"/>
                      <a:pt x="10498" y="8076"/>
                      <a:pt x="14334" y="13123"/>
                    </a:cubicBezTo>
                    <a:cubicBezTo>
                      <a:pt x="18169" y="12517"/>
                      <a:pt x="22005" y="11508"/>
                      <a:pt x="25841" y="10297"/>
                    </a:cubicBezTo>
                    <a:cubicBezTo>
                      <a:pt x="26245" y="10297"/>
                      <a:pt x="26648" y="10095"/>
                      <a:pt x="26850" y="9893"/>
                    </a:cubicBezTo>
                    <a:cubicBezTo>
                      <a:pt x="26648" y="9489"/>
                      <a:pt x="26446" y="9085"/>
                      <a:pt x="26043" y="8682"/>
                    </a:cubicBezTo>
                    <a:cubicBezTo>
                      <a:pt x="23822" y="5452"/>
                      <a:pt x="21399" y="2625"/>
                      <a:pt x="187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5" name="Google Shape;9385;p56"/>
              <p:cNvSpPr/>
              <p:nvPr/>
            </p:nvSpPr>
            <p:spPr>
              <a:xfrm>
                <a:off x="2975545" y="1561238"/>
                <a:ext cx="78616" cy="45740"/>
              </a:xfrm>
              <a:custGeom>
                <a:avLst/>
                <a:gdLst/>
                <a:ahLst/>
                <a:cxnLst/>
                <a:rect l="l" t="t" r="r" b="b"/>
                <a:pathLst>
                  <a:path w="22208" h="12921" extrusionOk="0">
                    <a:moveTo>
                      <a:pt x="7672" y="0"/>
                    </a:moveTo>
                    <a:cubicBezTo>
                      <a:pt x="5654" y="4442"/>
                      <a:pt x="3231" y="8277"/>
                      <a:pt x="1" y="11709"/>
                    </a:cubicBezTo>
                    <a:cubicBezTo>
                      <a:pt x="3837" y="12517"/>
                      <a:pt x="7672" y="12920"/>
                      <a:pt x="11508" y="12920"/>
                    </a:cubicBezTo>
                    <a:cubicBezTo>
                      <a:pt x="15142" y="12920"/>
                      <a:pt x="18574" y="12517"/>
                      <a:pt x="22208" y="12113"/>
                    </a:cubicBezTo>
                    <a:cubicBezTo>
                      <a:pt x="18170" y="7066"/>
                      <a:pt x="13123" y="3028"/>
                      <a:pt x="767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6" name="Google Shape;9386;p56"/>
              <p:cNvSpPr/>
              <p:nvPr/>
            </p:nvSpPr>
            <p:spPr>
              <a:xfrm>
                <a:off x="2959827" y="1364044"/>
                <a:ext cx="47171" cy="60035"/>
              </a:xfrm>
              <a:custGeom>
                <a:avLst/>
                <a:gdLst/>
                <a:ahLst/>
                <a:cxnLst/>
                <a:rect l="l" t="t" r="r" b="b"/>
                <a:pathLst>
                  <a:path w="13325" h="16959" extrusionOk="0">
                    <a:moveTo>
                      <a:pt x="13325" y="1"/>
                    </a:moveTo>
                    <a:lnTo>
                      <a:pt x="13325" y="1"/>
                    </a:lnTo>
                    <a:cubicBezTo>
                      <a:pt x="8480" y="1818"/>
                      <a:pt x="4038" y="4442"/>
                      <a:pt x="1" y="7672"/>
                    </a:cubicBezTo>
                    <a:cubicBezTo>
                      <a:pt x="1010" y="8480"/>
                      <a:pt x="2019" y="9287"/>
                      <a:pt x="2827" y="10095"/>
                    </a:cubicBezTo>
                    <a:cubicBezTo>
                      <a:pt x="4846" y="12315"/>
                      <a:pt x="6663" y="14536"/>
                      <a:pt x="8278" y="16959"/>
                    </a:cubicBezTo>
                    <a:cubicBezTo>
                      <a:pt x="10700" y="11508"/>
                      <a:pt x="12315" y="5855"/>
                      <a:pt x="1332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7" name="Google Shape;9387;p56"/>
              <p:cNvSpPr/>
              <p:nvPr/>
            </p:nvSpPr>
            <p:spPr>
              <a:xfrm>
                <a:off x="3002697" y="1515509"/>
                <a:ext cx="67179" cy="47170"/>
              </a:xfrm>
              <a:custGeom>
                <a:avLst/>
                <a:gdLst/>
                <a:ahLst/>
                <a:cxnLst/>
                <a:rect l="l" t="t" r="r" b="b"/>
                <a:pathLst>
                  <a:path w="18977" h="13325" extrusionOk="0">
                    <a:moveTo>
                      <a:pt x="2827" y="1"/>
                    </a:moveTo>
                    <a:cubicBezTo>
                      <a:pt x="2625" y="4442"/>
                      <a:pt x="1615" y="8682"/>
                      <a:pt x="0" y="12921"/>
                    </a:cubicBezTo>
                    <a:cubicBezTo>
                      <a:pt x="2221" y="13123"/>
                      <a:pt x="4442" y="13325"/>
                      <a:pt x="6460" y="13325"/>
                    </a:cubicBezTo>
                    <a:cubicBezTo>
                      <a:pt x="10700" y="13325"/>
                      <a:pt x="14939" y="12719"/>
                      <a:pt x="18977" y="11710"/>
                    </a:cubicBezTo>
                    <a:cubicBezTo>
                      <a:pt x="14132" y="7067"/>
                      <a:pt x="8883" y="3029"/>
                      <a:pt x="282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8" name="Google Shape;9388;p56"/>
              <p:cNvSpPr/>
              <p:nvPr/>
            </p:nvSpPr>
            <p:spPr>
              <a:xfrm>
                <a:off x="3001982" y="1561238"/>
                <a:ext cx="719" cy="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" extrusionOk="0">
                    <a:moveTo>
                      <a:pt x="202" y="0"/>
                    </a:moveTo>
                    <a:lnTo>
                      <a:pt x="2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9" name="Google Shape;9389;p56"/>
              <p:cNvSpPr/>
              <p:nvPr/>
            </p:nvSpPr>
            <p:spPr>
              <a:xfrm>
                <a:off x="2727622" y="1560523"/>
                <a:ext cx="4" cy="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0" name="Google Shape;9390;p56"/>
              <p:cNvSpPr/>
              <p:nvPr/>
            </p:nvSpPr>
            <p:spPr>
              <a:xfrm>
                <a:off x="2706186" y="1356898"/>
                <a:ext cx="321598" cy="311591"/>
              </a:xfrm>
              <a:custGeom>
                <a:avLst/>
                <a:gdLst/>
                <a:ahLst/>
                <a:cxnLst/>
                <a:rect l="l" t="t" r="r" b="b"/>
                <a:pathLst>
                  <a:path w="90847" h="88020" fill="none" extrusionOk="0">
                    <a:moveTo>
                      <a:pt x="44818" y="1"/>
                    </a:moveTo>
                    <a:cubicBezTo>
                      <a:pt x="24832" y="1"/>
                      <a:pt x="7672" y="13931"/>
                      <a:pt x="3836" y="33715"/>
                    </a:cubicBezTo>
                    <a:cubicBezTo>
                      <a:pt x="1" y="53297"/>
                      <a:pt x="10297" y="72879"/>
                      <a:pt x="28869" y="80550"/>
                    </a:cubicBezTo>
                    <a:cubicBezTo>
                      <a:pt x="47240" y="88020"/>
                      <a:pt x="68639" y="81560"/>
                      <a:pt x="79743" y="65006"/>
                    </a:cubicBezTo>
                    <a:cubicBezTo>
                      <a:pt x="90846" y="48452"/>
                      <a:pt x="88625" y="26245"/>
                      <a:pt x="74494" y="12114"/>
                    </a:cubicBezTo>
                    <a:cubicBezTo>
                      <a:pt x="66621" y="4240"/>
                      <a:pt x="55921" y="1"/>
                      <a:pt x="448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20187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91" name="Google Shape;9391;p56"/>
            <p:cNvGrpSpPr/>
            <p:nvPr/>
          </p:nvGrpSpPr>
          <p:grpSpPr>
            <a:xfrm>
              <a:off x="2517909" y="1188726"/>
              <a:ext cx="702702" cy="725214"/>
              <a:chOff x="2517909" y="1188726"/>
              <a:chExt cx="702702" cy="725214"/>
            </a:xfrm>
          </p:grpSpPr>
          <p:sp>
            <p:nvSpPr>
              <p:cNvPr id="9392" name="Google Shape;9392;p56"/>
              <p:cNvSpPr/>
              <p:nvPr/>
            </p:nvSpPr>
            <p:spPr>
              <a:xfrm>
                <a:off x="2621966" y="1188726"/>
                <a:ext cx="114832" cy="86149"/>
              </a:xfrm>
              <a:custGeom>
                <a:avLst/>
                <a:gdLst/>
                <a:ahLst/>
                <a:cxnLst/>
                <a:rect l="l" t="t" r="r" b="b"/>
                <a:pathLst>
                  <a:path w="10285" h="7716" extrusionOk="0">
                    <a:moveTo>
                      <a:pt x="10284" y="1"/>
                    </a:moveTo>
                    <a:lnTo>
                      <a:pt x="7413" y="282"/>
                    </a:lnTo>
                    <a:lnTo>
                      <a:pt x="7949" y="1144"/>
                    </a:lnTo>
                    <a:cubicBezTo>
                      <a:pt x="4966" y="2788"/>
                      <a:pt x="2280" y="4920"/>
                      <a:pt x="0" y="7451"/>
                    </a:cubicBezTo>
                    <a:lnTo>
                      <a:pt x="294" y="7716"/>
                    </a:lnTo>
                    <a:cubicBezTo>
                      <a:pt x="2547" y="5212"/>
                      <a:pt x="5206" y="3102"/>
                      <a:pt x="8156" y="1479"/>
                    </a:cubicBezTo>
                    <a:lnTo>
                      <a:pt x="8760" y="245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3" name="Google Shape;9393;p56"/>
              <p:cNvSpPr/>
              <p:nvPr/>
            </p:nvSpPr>
            <p:spPr>
              <a:xfrm>
                <a:off x="2517909" y="1543306"/>
                <a:ext cx="54396" cy="134951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12087" extrusionOk="0">
                    <a:moveTo>
                      <a:pt x="4871" y="11889"/>
                    </a:moveTo>
                    <a:cubicBezTo>
                      <a:pt x="3186" y="8971"/>
                      <a:pt x="2004" y="5793"/>
                      <a:pt x="1370" y="2482"/>
                    </a:cubicBezTo>
                    <a:lnTo>
                      <a:pt x="2481" y="2209"/>
                    </a:lnTo>
                    <a:lnTo>
                      <a:pt x="620" y="0"/>
                    </a:lnTo>
                    <a:lnTo>
                      <a:pt x="1" y="2820"/>
                    </a:lnTo>
                    <a:lnTo>
                      <a:pt x="987" y="2578"/>
                    </a:lnTo>
                    <a:cubicBezTo>
                      <a:pt x="1629" y="5923"/>
                      <a:pt x="2827" y="9136"/>
                      <a:pt x="4530" y="12087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4" name="Google Shape;9394;p56"/>
              <p:cNvSpPr/>
              <p:nvPr/>
            </p:nvSpPr>
            <p:spPr>
              <a:xfrm>
                <a:off x="3174265" y="1556894"/>
                <a:ext cx="46346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4151" h="12116" extrusionOk="0">
                    <a:moveTo>
                      <a:pt x="4150" y="41"/>
                    </a:moveTo>
                    <a:lnTo>
                      <a:pt x="3759" y="0"/>
                    </a:lnTo>
                    <a:cubicBezTo>
                      <a:pt x="3405" y="3350"/>
                      <a:pt x="2494" y="6618"/>
                      <a:pt x="1059" y="9668"/>
                    </a:cubicBezTo>
                    <a:lnTo>
                      <a:pt x="0" y="9237"/>
                    </a:lnTo>
                    <a:lnTo>
                      <a:pt x="208" y="12116"/>
                    </a:lnTo>
                    <a:lnTo>
                      <a:pt x="2367" y="10200"/>
                    </a:lnTo>
                    <a:lnTo>
                      <a:pt x="1426" y="9817"/>
                    </a:lnTo>
                    <a:cubicBezTo>
                      <a:pt x="2873" y="6733"/>
                      <a:pt x="3793" y="3429"/>
                      <a:pt x="4150" y="4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5" name="Google Shape;9395;p56"/>
              <p:cNvSpPr/>
              <p:nvPr/>
            </p:nvSpPr>
            <p:spPr>
              <a:xfrm>
                <a:off x="3023194" y="1197200"/>
                <a:ext cx="116417" cy="83525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7481" extrusionOk="0">
                    <a:moveTo>
                      <a:pt x="10427" y="7480"/>
                    </a:moveTo>
                    <a:lnTo>
                      <a:pt x="9270" y="4835"/>
                    </a:lnTo>
                    <a:lnTo>
                      <a:pt x="8616" y="5611"/>
                    </a:lnTo>
                    <a:cubicBezTo>
                      <a:pt x="6131" y="3282"/>
                      <a:pt x="3273" y="1386"/>
                      <a:pt x="160" y="1"/>
                    </a:cubicBezTo>
                    <a:lnTo>
                      <a:pt x="0" y="361"/>
                    </a:lnTo>
                    <a:cubicBezTo>
                      <a:pt x="3078" y="1731"/>
                      <a:pt x="5904" y="3608"/>
                      <a:pt x="8362" y="5913"/>
                    </a:cubicBezTo>
                    <a:lnTo>
                      <a:pt x="7624" y="6787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6" name="Google Shape;9396;p56"/>
              <p:cNvSpPr/>
              <p:nvPr/>
            </p:nvSpPr>
            <p:spPr>
              <a:xfrm rot="8660313">
                <a:off x="2818264" y="1804296"/>
                <a:ext cx="116433" cy="83536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7481" extrusionOk="0">
                    <a:moveTo>
                      <a:pt x="10427" y="7480"/>
                    </a:moveTo>
                    <a:lnTo>
                      <a:pt x="9270" y="4835"/>
                    </a:lnTo>
                    <a:lnTo>
                      <a:pt x="8616" y="5611"/>
                    </a:lnTo>
                    <a:cubicBezTo>
                      <a:pt x="6131" y="3282"/>
                      <a:pt x="3273" y="1386"/>
                      <a:pt x="160" y="1"/>
                    </a:cubicBezTo>
                    <a:lnTo>
                      <a:pt x="0" y="361"/>
                    </a:lnTo>
                    <a:cubicBezTo>
                      <a:pt x="3078" y="1731"/>
                      <a:pt x="5904" y="3608"/>
                      <a:pt x="8362" y="5913"/>
                    </a:cubicBezTo>
                    <a:lnTo>
                      <a:pt x="7624" y="6787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97" name="Google Shape;9397;p56"/>
          <p:cNvGrpSpPr/>
          <p:nvPr/>
        </p:nvGrpSpPr>
        <p:grpSpPr>
          <a:xfrm>
            <a:off x="1672184" y="1191441"/>
            <a:ext cx="583439" cy="870229"/>
            <a:chOff x="1716825" y="1121550"/>
            <a:chExt cx="622800" cy="928938"/>
          </a:xfrm>
        </p:grpSpPr>
        <p:grpSp>
          <p:nvGrpSpPr>
            <p:cNvPr id="9398" name="Google Shape;9398;p56"/>
            <p:cNvGrpSpPr/>
            <p:nvPr/>
          </p:nvGrpSpPr>
          <p:grpSpPr>
            <a:xfrm>
              <a:off x="1716825" y="1121550"/>
              <a:ext cx="622800" cy="928938"/>
              <a:chOff x="1716825" y="1121550"/>
              <a:chExt cx="622800" cy="928938"/>
            </a:xfrm>
          </p:grpSpPr>
          <p:cxnSp>
            <p:nvCxnSpPr>
              <p:cNvPr id="9399" name="Google Shape;9399;p56"/>
              <p:cNvCxnSpPr/>
              <p:nvPr/>
            </p:nvCxnSpPr>
            <p:spPr>
              <a:xfrm>
                <a:off x="1954750" y="1738188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400" name="Google Shape;9400;p56"/>
              <p:cNvSpPr/>
              <p:nvPr/>
            </p:nvSpPr>
            <p:spPr>
              <a:xfrm>
                <a:off x="1716825" y="1121550"/>
                <a:ext cx="622800" cy="622800"/>
              </a:xfrm>
              <a:prstGeom prst="ellipse">
                <a:avLst/>
              </a:pr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01" name="Google Shape;9401;p56"/>
            <p:cNvGrpSpPr/>
            <p:nvPr/>
          </p:nvGrpSpPr>
          <p:grpSpPr>
            <a:xfrm>
              <a:off x="1768050" y="1172775"/>
              <a:ext cx="520200" cy="832000"/>
              <a:chOff x="1768050" y="1172775"/>
              <a:chExt cx="520200" cy="832000"/>
            </a:xfrm>
          </p:grpSpPr>
          <p:cxnSp>
            <p:nvCxnSpPr>
              <p:cNvPr id="9402" name="Google Shape;9402;p56"/>
              <p:cNvCxnSpPr/>
              <p:nvPr/>
            </p:nvCxnSpPr>
            <p:spPr>
              <a:xfrm>
                <a:off x="2003025" y="1692475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403" name="Google Shape;9403;p56"/>
              <p:cNvSpPr/>
              <p:nvPr/>
            </p:nvSpPr>
            <p:spPr>
              <a:xfrm>
                <a:off x="1768050" y="1172775"/>
                <a:ext cx="520200" cy="520200"/>
              </a:xfrm>
              <a:prstGeom prst="ellipse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04" name="Google Shape;9404;p56"/>
            <p:cNvGrpSpPr/>
            <p:nvPr/>
          </p:nvGrpSpPr>
          <p:grpSpPr>
            <a:xfrm>
              <a:off x="1820100" y="1225475"/>
              <a:ext cx="416400" cy="729575"/>
              <a:chOff x="1820100" y="1225475"/>
              <a:chExt cx="416400" cy="729575"/>
            </a:xfrm>
          </p:grpSpPr>
          <p:cxnSp>
            <p:nvCxnSpPr>
              <p:cNvPr id="9405" name="Google Shape;9405;p56"/>
              <p:cNvCxnSpPr/>
              <p:nvPr/>
            </p:nvCxnSpPr>
            <p:spPr>
              <a:xfrm>
                <a:off x="2051300" y="1642750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406" name="Google Shape;9406;p56"/>
              <p:cNvSpPr/>
              <p:nvPr/>
            </p:nvSpPr>
            <p:spPr>
              <a:xfrm>
                <a:off x="1820100" y="1225475"/>
                <a:ext cx="416400" cy="416400"/>
              </a:xfrm>
              <a:prstGeom prst="ellipse">
                <a:avLst/>
              </a:pr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07" name="Google Shape;9407;p56"/>
            <p:cNvGrpSpPr/>
            <p:nvPr/>
          </p:nvGrpSpPr>
          <p:grpSpPr>
            <a:xfrm>
              <a:off x="1874250" y="1278825"/>
              <a:ext cx="308100" cy="605275"/>
              <a:chOff x="1874250" y="1278825"/>
              <a:chExt cx="308100" cy="605275"/>
            </a:xfrm>
          </p:grpSpPr>
          <p:cxnSp>
            <p:nvCxnSpPr>
              <p:cNvPr id="9408" name="Google Shape;9408;p56"/>
              <p:cNvCxnSpPr/>
              <p:nvPr/>
            </p:nvCxnSpPr>
            <p:spPr>
              <a:xfrm>
                <a:off x="2099575" y="1571800"/>
                <a:ext cx="0" cy="31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409" name="Google Shape;9409;p56"/>
              <p:cNvSpPr/>
              <p:nvPr/>
            </p:nvSpPr>
            <p:spPr>
              <a:xfrm>
                <a:off x="1874250" y="1278825"/>
                <a:ext cx="308100" cy="308100"/>
              </a:xfrm>
              <a:prstGeom prst="ellipse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10" name="Google Shape;9410;p56"/>
            <p:cNvSpPr/>
            <p:nvPr/>
          </p:nvSpPr>
          <p:spPr>
            <a:xfrm>
              <a:off x="1920625" y="1326000"/>
              <a:ext cx="215400" cy="215400"/>
            </a:xfrm>
            <a:prstGeom prst="ellipse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1" name="Google Shape;9411;p56"/>
          <p:cNvGrpSpPr/>
          <p:nvPr/>
        </p:nvGrpSpPr>
        <p:grpSpPr>
          <a:xfrm>
            <a:off x="1592007" y="2077763"/>
            <a:ext cx="739072" cy="714152"/>
            <a:chOff x="4334725" y="1355875"/>
            <a:chExt cx="3106650" cy="3001900"/>
          </a:xfrm>
        </p:grpSpPr>
        <p:grpSp>
          <p:nvGrpSpPr>
            <p:cNvPr id="9412" name="Google Shape;9412;p56"/>
            <p:cNvGrpSpPr/>
            <p:nvPr/>
          </p:nvGrpSpPr>
          <p:grpSpPr>
            <a:xfrm>
              <a:off x="4516050" y="1724875"/>
              <a:ext cx="2693725" cy="2632900"/>
              <a:chOff x="4516050" y="1724875"/>
              <a:chExt cx="2693725" cy="2632900"/>
            </a:xfrm>
          </p:grpSpPr>
          <p:sp>
            <p:nvSpPr>
              <p:cNvPr id="9413" name="Google Shape;9413;p56"/>
              <p:cNvSpPr/>
              <p:nvPr/>
            </p:nvSpPr>
            <p:spPr>
              <a:xfrm>
                <a:off x="6227525" y="1737400"/>
                <a:ext cx="982250" cy="1548550"/>
              </a:xfrm>
              <a:custGeom>
                <a:avLst/>
                <a:gdLst/>
                <a:ahLst/>
                <a:cxnLst/>
                <a:rect l="l" t="t" r="r" b="b"/>
                <a:pathLst>
                  <a:path w="39290" h="61942" extrusionOk="0">
                    <a:moveTo>
                      <a:pt x="2948" y="0"/>
                    </a:moveTo>
                    <a:lnTo>
                      <a:pt x="2948" y="0"/>
                    </a:lnTo>
                    <a:cubicBezTo>
                      <a:pt x="2963" y="140"/>
                      <a:pt x="2988" y="275"/>
                      <a:pt x="2997" y="415"/>
                    </a:cubicBezTo>
                    <a:cubicBezTo>
                      <a:pt x="3257" y="4251"/>
                      <a:pt x="2198" y="8060"/>
                      <a:pt x="0" y="11214"/>
                    </a:cubicBezTo>
                    <a:cubicBezTo>
                      <a:pt x="16180" y="17156"/>
                      <a:pt x="27723" y="32699"/>
                      <a:pt x="27723" y="50939"/>
                    </a:cubicBezTo>
                    <a:cubicBezTo>
                      <a:pt x="27725" y="53819"/>
                      <a:pt x="27433" y="56688"/>
                      <a:pt x="26854" y="59506"/>
                    </a:cubicBezTo>
                    <a:cubicBezTo>
                      <a:pt x="27615" y="59401"/>
                      <a:pt x="28380" y="59330"/>
                      <a:pt x="29155" y="59330"/>
                    </a:cubicBezTo>
                    <a:cubicBezTo>
                      <a:pt x="32030" y="59330"/>
                      <a:pt x="34946" y="60066"/>
                      <a:pt x="37619" y="61594"/>
                    </a:cubicBezTo>
                    <a:cubicBezTo>
                      <a:pt x="37808" y="61702"/>
                      <a:pt x="37980" y="61827"/>
                      <a:pt x="38161" y="61942"/>
                    </a:cubicBezTo>
                    <a:cubicBezTo>
                      <a:pt x="38912" y="58322"/>
                      <a:pt x="39289" y="54635"/>
                      <a:pt x="39289" y="50939"/>
                    </a:cubicBezTo>
                    <a:cubicBezTo>
                      <a:pt x="39289" y="27328"/>
                      <a:pt x="24090" y="7277"/>
                      <a:pt x="294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4" name="Google Shape;9414;p56"/>
              <p:cNvSpPr/>
              <p:nvPr/>
            </p:nvSpPr>
            <p:spPr>
              <a:xfrm>
                <a:off x="4516050" y="1724875"/>
                <a:ext cx="1010900" cy="1581800"/>
              </a:xfrm>
              <a:custGeom>
                <a:avLst/>
                <a:gdLst/>
                <a:ahLst/>
                <a:cxnLst/>
                <a:rect l="l" t="t" r="r" b="b"/>
                <a:pathLst>
                  <a:path w="40436" h="63272" extrusionOk="0">
                    <a:moveTo>
                      <a:pt x="37823" y="1"/>
                    </a:moveTo>
                    <a:lnTo>
                      <a:pt x="37823" y="1"/>
                    </a:lnTo>
                    <a:cubicBezTo>
                      <a:pt x="15908" y="6831"/>
                      <a:pt x="0" y="27279"/>
                      <a:pt x="0" y="51443"/>
                    </a:cubicBezTo>
                    <a:cubicBezTo>
                      <a:pt x="3" y="55421"/>
                      <a:pt x="444" y="59389"/>
                      <a:pt x="1318" y="63272"/>
                    </a:cubicBezTo>
                    <a:cubicBezTo>
                      <a:pt x="1575" y="63078"/>
                      <a:pt x="1825" y="62880"/>
                      <a:pt x="2093" y="62700"/>
                    </a:cubicBezTo>
                    <a:cubicBezTo>
                      <a:pt x="5004" y="60760"/>
                      <a:pt x="8236" y="59853"/>
                      <a:pt x="11420" y="59853"/>
                    </a:cubicBezTo>
                    <a:cubicBezTo>
                      <a:pt x="11754" y="59853"/>
                      <a:pt x="12085" y="59912"/>
                      <a:pt x="12418" y="59931"/>
                    </a:cubicBezTo>
                    <a:cubicBezTo>
                      <a:pt x="11849" y="57138"/>
                      <a:pt x="11565" y="54293"/>
                      <a:pt x="11565" y="51440"/>
                    </a:cubicBezTo>
                    <a:cubicBezTo>
                      <a:pt x="11565" y="32776"/>
                      <a:pt x="23659" y="16944"/>
                      <a:pt x="40435" y="11325"/>
                    </a:cubicBezTo>
                    <a:cubicBezTo>
                      <a:pt x="38630" y="8592"/>
                      <a:pt x="37671" y="5392"/>
                      <a:pt x="37676" y="2117"/>
                    </a:cubicBezTo>
                    <a:cubicBezTo>
                      <a:pt x="37681" y="1409"/>
                      <a:pt x="37730" y="702"/>
                      <a:pt x="3782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5" name="Google Shape;9415;p56"/>
              <p:cNvSpPr/>
              <p:nvPr/>
            </p:nvSpPr>
            <p:spPr>
              <a:xfrm>
                <a:off x="4977525" y="3800325"/>
                <a:ext cx="1782050" cy="557450"/>
              </a:xfrm>
              <a:custGeom>
                <a:avLst/>
                <a:gdLst/>
                <a:ahLst/>
                <a:cxnLst/>
                <a:rect l="l" t="t" r="r" b="b"/>
                <a:pathLst>
                  <a:path w="71282" h="22298" extrusionOk="0">
                    <a:moveTo>
                      <a:pt x="63561" y="0"/>
                    </a:moveTo>
                    <a:cubicBezTo>
                      <a:pt x="56083" y="6671"/>
                      <a:pt x="46226" y="10731"/>
                      <a:pt x="35414" y="10731"/>
                    </a:cubicBezTo>
                    <a:cubicBezTo>
                      <a:pt x="25098" y="10731"/>
                      <a:pt x="15646" y="7034"/>
                      <a:pt x="8302" y="898"/>
                    </a:cubicBezTo>
                    <a:cubicBezTo>
                      <a:pt x="6892" y="3910"/>
                      <a:pt x="4587" y="6522"/>
                      <a:pt x="1428" y="8290"/>
                    </a:cubicBezTo>
                    <a:cubicBezTo>
                      <a:pt x="962" y="8562"/>
                      <a:pt x="481" y="8778"/>
                      <a:pt x="0" y="9001"/>
                    </a:cubicBezTo>
                    <a:cubicBezTo>
                      <a:pt x="9472" y="17274"/>
                      <a:pt x="21853" y="22297"/>
                      <a:pt x="35414" y="22297"/>
                    </a:cubicBezTo>
                    <a:cubicBezTo>
                      <a:pt x="49193" y="22297"/>
                      <a:pt x="61756" y="17117"/>
                      <a:pt x="71282" y="8609"/>
                    </a:cubicBezTo>
                    <a:cubicBezTo>
                      <a:pt x="67593" y="6654"/>
                      <a:pt x="64981" y="3559"/>
                      <a:pt x="6356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16" name="Google Shape;9416;p56"/>
            <p:cNvGrpSpPr/>
            <p:nvPr/>
          </p:nvGrpSpPr>
          <p:grpSpPr>
            <a:xfrm>
              <a:off x="4334725" y="1355875"/>
              <a:ext cx="3106650" cy="2709650"/>
              <a:chOff x="4334725" y="1355875"/>
              <a:chExt cx="3106650" cy="2709650"/>
            </a:xfrm>
          </p:grpSpPr>
          <p:sp>
            <p:nvSpPr>
              <p:cNvPr id="9417" name="Google Shape;9417;p56"/>
              <p:cNvSpPr/>
              <p:nvPr/>
            </p:nvSpPr>
            <p:spPr>
              <a:xfrm>
                <a:off x="5427950" y="1355875"/>
                <a:ext cx="904575" cy="1665925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fill="none" extrusionOk="0">
                    <a:moveTo>
                      <a:pt x="25479" y="47040"/>
                    </a:moveTo>
                    <a:cubicBezTo>
                      <a:pt x="22352" y="45966"/>
                      <a:pt x="20318" y="42954"/>
                      <a:pt x="20318" y="39712"/>
                    </a:cubicBezTo>
                    <a:lnTo>
                      <a:pt x="20318" y="39474"/>
                    </a:lnTo>
                    <a:cubicBezTo>
                      <a:pt x="20318" y="36347"/>
                      <a:pt x="22239" y="33578"/>
                      <a:pt x="25000" y="32260"/>
                    </a:cubicBezTo>
                    <a:cubicBezTo>
                      <a:pt x="27831" y="31007"/>
                      <a:pt x="30234" y="28986"/>
                      <a:pt x="31983" y="26475"/>
                    </a:cubicBezTo>
                    <a:cubicBezTo>
                      <a:pt x="34181" y="23321"/>
                      <a:pt x="35240" y="19512"/>
                      <a:pt x="34980" y="15676"/>
                    </a:cubicBezTo>
                    <a:cubicBezTo>
                      <a:pt x="34971" y="15536"/>
                      <a:pt x="34944" y="15398"/>
                      <a:pt x="34931" y="15261"/>
                    </a:cubicBezTo>
                    <a:cubicBezTo>
                      <a:pt x="34134" y="7155"/>
                      <a:pt x="27505" y="636"/>
                      <a:pt x="19357" y="47"/>
                    </a:cubicBezTo>
                    <a:cubicBezTo>
                      <a:pt x="18930" y="18"/>
                      <a:pt x="18513" y="1"/>
                      <a:pt x="18094" y="1"/>
                    </a:cubicBezTo>
                    <a:cubicBezTo>
                      <a:pt x="9517" y="1"/>
                      <a:pt x="2397" y="6439"/>
                      <a:pt x="1347" y="14761"/>
                    </a:cubicBezTo>
                    <a:cubicBezTo>
                      <a:pt x="1254" y="15462"/>
                      <a:pt x="1205" y="16169"/>
                      <a:pt x="1200" y="16875"/>
                    </a:cubicBezTo>
                    <a:cubicBezTo>
                      <a:pt x="1195" y="20149"/>
                      <a:pt x="2154" y="23352"/>
                      <a:pt x="3959" y="26085"/>
                    </a:cubicBezTo>
                    <a:cubicBezTo>
                      <a:pt x="5703" y="28734"/>
                      <a:pt x="8168" y="30872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5"/>
                      <a:pt x="2404" y="51975"/>
                      <a:pt x="0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81" y="51972"/>
                      <a:pt x="29930" y="48723"/>
                      <a:pt x="25479" y="470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8" name="Google Shape;9418;p56"/>
              <p:cNvSpPr/>
              <p:nvPr/>
            </p:nvSpPr>
            <p:spPr>
              <a:xfrm>
                <a:off x="4334725" y="2760325"/>
                <a:ext cx="1547125" cy="1304775"/>
              </a:xfrm>
              <a:custGeom>
                <a:avLst/>
                <a:gdLst/>
                <a:ahLst/>
                <a:cxnLst/>
                <a:rect l="l" t="t" r="r" b="b"/>
                <a:pathLst>
                  <a:path w="61885" h="52191" fill="none" extrusionOk="0">
                    <a:moveTo>
                      <a:pt x="43727" y="1"/>
                    </a:moveTo>
                    <a:cubicBezTo>
                      <a:pt x="41323" y="4212"/>
                      <a:pt x="40487" y="9019"/>
                      <a:pt x="41208" y="13829"/>
                    </a:cubicBezTo>
                    <a:cubicBezTo>
                      <a:pt x="41804" y="17069"/>
                      <a:pt x="40247" y="20321"/>
                      <a:pt x="37362" y="21878"/>
                    </a:cubicBezTo>
                    <a:lnTo>
                      <a:pt x="37237" y="22004"/>
                    </a:lnTo>
                    <a:cubicBezTo>
                      <a:pt x="35989" y="22712"/>
                      <a:pt x="34579" y="23085"/>
                      <a:pt x="33144" y="23090"/>
                    </a:cubicBezTo>
                    <a:cubicBezTo>
                      <a:pt x="31510" y="23095"/>
                      <a:pt x="29914" y="22587"/>
                      <a:pt x="28582" y="21638"/>
                    </a:cubicBezTo>
                    <a:cubicBezTo>
                      <a:pt x="25950" y="19752"/>
                      <a:pt x="22852" y="18705"/>
                      <a:pt x="19671" y="18513"/>
                    </a:cubicBezTo>
                    <a:cubicBezTo>
                      <a:pt x="19338" y="18494"/>
                      <a:pt x="19007" y="18435"/>
                      <a:pt x="18673" y="18435"/>
                    </a:cubicBezTo>
                    <a:cubicBezTo>
                      <a:pt x="15489" y="18435"/>
                      <a:pt x="12257" y="19345"/>
                      <a:pt x="9348" y="21282"/>
                    </a:cubicBezTo>
                    <a:cubicBezTo>
                      <a:pt x="9078" y="21462"/>
                      <a:pt x="8828" y="21663"/>
                      <a:pt x="8573" y="21856"/>
                    </a:cubicBezTo>
                    <a:cubicBezTo>
                      <a:pt x="2203" y="26681"/>
                      <a:pt x="1" y="35395"/>
                      <a:pt x="3579" y="42679"/>
                    </a:cubicBezTo>
                    <a:cubicBezTo>
                      <a:pt x="6535" y="48755"/>
                      <a:pt x="12519" y="52191"/>
                      <a:pt x="18698" y="52191"/>
                    </a:cubicBezTo>
                    <a:cubicBezTo>
                      <a:pt x="21064" y="52191"/>
                      <a:pt x="23448" y="51656"/>
                      <a:pt x="25712" y="50604"/>
                    </a:cubicBezTo>
                    <a:cubicBezTo>
                      <a:pt x="26193" y="50381"/>
                      <a:pt x="26674" y="50165"/>
                      <a:pt x="27140" y="49893"/>
                    </a:cubicBezTo>
                    <a:cubicBezTo>
                      <a:pt x="30299" y="48122"/>
                      <a:pt x="32604" y="45510"/>
                      <a:pt x="34014" y="42498"/>
                    </a:cubicBezTo>
                    <a:cubicBezTo>
                      <a:pt x="35307" y="39741"/>
                      <a:pt x="35837" y="36690"/>
                      <a:pt x="35552" y="33659"/>
                    </a:cubicBezTo>
                    <a:cubicBezTo>
                      <a:pt x="35312" y="30534"/>
                      <a:pt x="36882" y="27409"/>
                      <a:pt x="39641" y="25852"/>
                    </a:cubicBezTo>
                    <a:cubicBezTo>
                      <a:pt x="40902" y="25114"/>
                      <a:pt x="42282" y="24748"/>
                      <a:pt x="43641" y="24748"/>
                    </a:cubicBezTo>
                    <a:cubicBezTo>
                      <a:pt x="45392" y="24748"/>
                      <a:pt x="47119" y="25356"/>
                      <a:pt x="48534" y="26573"/>
                    </a:cubicBezTo>
                    <a:cubicBezTo>
                      <a:pt x="52382" y="29572"/>
                      <a:pt x="57074" y="31255"/>
                      <a:pt x="61884" y="31255"/>
                    </a:cubicBezTo>
                    <a:lnTo>
                      <a:pt x="61884" y="10461"/>
                    </a:lnTo>
                    <a:lnTo>
                      <a:pt x="61884" y="1046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35D74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9" name="Google Shape;9419;p56"/>
              <p:cNvSpPr/>
              <p:nvPr/>
            </p:nvSpPr>
            <p:spPr>
              <a:xfrm>
                <a:off x="5881825" y="2760325"/>
                <a:ext cx="1559550" cy="1305200"/>
              </a:xfrm>
              <a:custGeom>
                <a:avLst/>
                <a:gdLst/>
                <a:ahLst/>
                <a:cxnLst/>
                <a:rect l="l" t="t" r="r" b="b"/>
                <a:pathLst>
                  <a:path w="62382" h="52208" fill="none" extrusionOk="0">
                    <a:moveTo>
                      <a:pt x="51989" y="21025"/>
                    </a:moveTo>
                    <a:cubicBezTo>
                      <a:pt x="51805" y="20912"/>
                      <a:pt x="51636" y="20785"/>
                      <a:pt x="51447" y="20677"/>
                    </a:cubicBezTo>
                    <a:cubicBezTo>
                      <a:pt x="48774" y="19149"/>
                      <a:pt x="45855" y="18413"/>
                      <a:pt x="42981" y="18413"/>
                    </a:cubicBezTo>
                    <a:cubicBezTo>
                      <a:pt x="42208" y="18413"/>
                      <a:pt x="41443" y="18484"/>
                      <a:pt x="40682" y="18589"/>
                    </a:cubicBezTo>
                    <a:cubicBezTo>
                      <a:pt x="38034" y="18957"/>
                      <a:pt x="35488" y="19938"/>
                      <a:pt x="33290" y="21523"/>
                    </a:cubicBezTo>
                    <a:cubicBezTo>
                      <a:pt x="31924" y="22519"/>
                      <a:pt x="30276" y="23056"/>
                      <a:pt x="28586" y="23056"/>
                    </a:cubicBezTo>
                    <a:cubicBezTo>
                      <a:pt x="27107" y="23053"/>
                      <a:pt x="25657" y="22646"/>
                      <a:pt x="24394" y="21876"/>
                    </a:cubicBezTo>
                    <a:cubicBezTo>
                      <a:pt x="21510" y="20319"/>
                      <a:pt x="19952" y="17066"/>
                      <a:pt x="20548" y="13829"/>
                    </a:cubicBezTo>
                    <a:cubicBezTo>
                      <a:pt x="21270" y="9019"/>
                      <a:pt x="20433" y="4212"/>
                      <a:pt x="18030" y="1"/>
                    </a:cubicBezTo>
                    <a:lnTo>
                      <a:pt x="0" y="10461"/>
                    </a:lnTo>
                    <a:lnTo>
                      <a:pt x="0" y="10461"/>
                    </a:lnTo>
                    <a:lnTo>
                      <a:pt x="0" y="31250"/>
                    </a:lnTo>
                    <a:cubicBezTo>
                      <a:pt x="4805" y="31250"/>
                      <a:pt x="9489" y="29570"/>
                      <a:pt x="13220" y="26568"/>
                    </a:cubicBezTo>
                    <a:cubicBezTo>
                      <a:pt x="15719" y="24434"/>
                      <a:pt x="19307" y="24142"/>
                      <a:pt x="22116" y="25849"/>
                    </a:cubicBezTo>
                    <a:lnTo>
                      <a:pt x="22356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959" y="36371"/>
                      <a:pt x="26391" y="39091"/>
                      <a:pt x="27389" y="41600"/>
                    </a:cubicBezTo>
                    <a:cubicBezTo>
                      <a:pt x="28807" y="45159"/>
                      <a:pt x="31421" y="48254"/>
                      <a:pt x="35110" y="50209"/>
                    </a:cubicBezTo>
                    <a:cubicBezTo>
                      <a:pt x="35274" y="50295"/>
                      <a:pt x="35412" y="50403"/>
                      <a:pt x="35578" y="50484"/>
                    </a:cubicBezTo>
                    <a:cubicBezTo>
                      <a:pt x="37877" y="51619"/>
                      <a:pt x="40405" y="52208"/>
                      <a:pt x="42968" y="52208"/>
                    </a:cubicBezTo>
                    <a:cubicBezTo>
                      <a:pt x="48435" y="52208"/>
                      <a:pt x="53753" y="49542"/>
                      <a:pt x="56975" y="44840"/>
                    </a:cubicBezTo>
                    <a:cubicBezTo>
                      <a:pt x="62381" y="36727"/>
                      <a:pt x="59960" y="25994"/>
                      <a:pt x="51989" y="210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miter lim="24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20" name="Google Shape;9420;p56"/>
          <p:cNvGrpSpPr/>
          <p:nvPr/>
        </p:nvGrpSpPr>
        <p:grpSpPr>
          <a:xfrm>
            <a:off x="7708956" y="3708534"/>
            <a:ext cx="312074" cy="684173"/>
            <a:chOff x="7645573" y="3754300"/>
            <a:chExt cx="293855" cy="644170"/>
          </a:xfrm>
        </p:grpSpPr>
        <p:sp>
          <p:nvSpPr>
            <p:cNvPr id="9421" name="Google Shape;9421;p56"/>
            <p:cNvSpPr/>
            <p:nvPr/>
          </p:nvSpPr>
          <p:spPr>
            <a:xfrm>
              <a:off x="7645895" y="3855521"/>
              <a:ext cx="293533" cy="164134"/>
            </a:xfrm>
            <a:custGeom>
              <a:avLst/>
              <a:gdLst/>
              <a:ahLst/>
              <a:cxnLst/>
              <a:rect l="l" t="t" r="r" b="b"/>
              <a:pathLst>
                <a:path w="19132" h="10698" extrusionOk="0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56"/>
            <p:cNvSpPr/>
            <p:nvPr/>
          </p:nvSpPr>
          <p:spPr>
            <a:xfrm>
              <a:off x="7645573" y="3754300"/>
              <a:ext cx="293303" cy="644170"/>
            </a:xfrm>
            <a:custGeom>
              <a:avLst/>
              <a:gdLst/>
              <a:ahLst/>
              <a:cxnLst/>
              <a:rect l="l" t="t" r="r" b="b"/>
              <a:pathLst>
                <a:path w="19117" h="41986" extrusionOk="0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3" name="Google Shape;9423;p56"/>
          <p:cNvGrpSpPr/>
          <p:nvPr/>
        </p:nvGrpSpPr>
        <p:grpSpPr>
          <a:xfrm>
            <a:off x="5630944" y="1191441"/>
            <a:ext cx="709011" cy="739359"/>
            <a:chOff x="5830645" y="1256617"/>
            <a:chExt cx="530340" cy="553040"/>
          </a:xfrm>
        </p:grpSpPr>
        <p:grpSp>
          <p:nvGrpSpPr>
            <p:cNvPr id="9424" name="Google Shape;9424;p56"/>
            <p:cNvGrpSpPr/>
            <p:nvPr/>
          </p:nvGrpSpPr>
          <p:grpSpPr>
            <a:xfrm>
              <a:off x="5830645" y="1256617"/>
              <a:ext cx="259743" cy="269909"/>
              <a:chOff x="5830645" y="1256617"/>
              <a:chExt cx="259743" cy="269909"/>
            </a:xfrm>
          </p:grpSpPr>
          <p:sp>
            <p:nvSpPr>
              <p:cNvPr id="9425" name="Google Shape;9425;p56"/>
              <p:cNvSpPr/>
              <p:nvPr/>
            </p:nvSpPr>
            <p:spPr>
              <a:xfrm>
                <a:off x="5830645" y="1294145"/>
                <a:ext cx="259743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5" h="9121" extrusionOk="0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6" name="Google Shape;9426;p56"/>
              <p:cNvSpPr/>
              <p:nvPr/>
            </p:nvSpPr>
            <p:spPr>
              <a:xfrm>
                <a:off x="5922950" y="1256617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27" name="Google Shape;9427;p56"/>
            <p:cNvGrpSpPr/>
            <p:nvPr/>
          </p:nvGrpSpPr>
          <p:grpSpPr>
            <a:xfrm>
              <a:off x="6101293" y="1256617"/>
              <a:ext cx="259692" cy="269909"/>
              <a:chOff x="6101293" y="1256617"/>
              <a:chExt cx="259692" cy="269909"/>
            </a:xfrm>
          </p:grpSpPr>
          <p:sp>
            <p:nvSpPr>
              <p:cNvPr id="9428" name="Google Shape;9428;p56"/>
              <p:cNvSpPr/>
              <p:nvPr/>
            </p:nvSpPr>
            <p:spPr>
              <a:xfrm>
                <a:off x="6101293" y="1294145"/>
                <a:ext cx="259692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1" extrusionOk="0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9" name="Google Shape;9429;p56"/>
              <p:cNvSpPr/>
              <p:nvPr/>
            </p:nvSpPr>
            <p:spPr>
              <a:xfrm>
                <a:off x="6193623" y="1256617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30" name="Google Shape;9430;p56"/>
            <p:cNvGrpSpPr/>
            <p:nvPr/>
          </p:nvGrpSpPr>
          <p:grpSpPr>
            <a:xfrm>
              <a:off x="5830645" y="1539749"/>
              <a:ext cx="259692" cy="269909"/>
              <a:chOff x="5830645" y="1539749"/>
              <a:chExt cx="259692" cy="269909"/>
            </a:xfrm>
          </p:grpSpPr>
          <p:sp>
            <p:nvSpPr>
              <p:cNvPr id="9431" name="Google Shape;9431;p56"/>
              <p:cNvSpPr/>
              <p:nvPr/>
            </p:nvSpPr>
            <p:spPr>
              <a:xfrm>
                <a:off x="5830645" y="1539749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2" name="Google Shape;9432;p56"/>
              <p:cNvSpPr/>
              <p:nvPr/>
            </p:nvSpPr>
            <p:spPr>
              <a:xfrm>
                <a:off x="5922950" y="1734600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33" name="Google Shape;9433;p56"/>
            <p:cNvGrpSpPr/>
            <p:nvPr/>
          </p:nvGrpSpPr>
          <p:grpSpPr>
            <a:xfrm>
              <a:off x="6101293" y="1539749"/>
              <a:ext cx="259692" cy="269909"/>
              <a:chOff x="6101293" y="1539749"/>
              <a:chExt cx="259692" cy="269909"/>
            </a:xfrm>
          </p:grpSpPr>
          <p:sp>
            <p:nvSpPr>
              <p:cNvPr id="9434" name="Google Shape;9434;p56"/>
              <p:cNvSpPr/>
              <p:nvPr/>
            </p:nvSpPr>
            <p:spPr>
              <a:xfrm>
                <a:off x="6101293" y="1539749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5" name="Google Shape;9435;p56"/>
              <p:cNvSpPr/>
              <p:nvPr/>
            </p:nvSpPr>
            <p:spPr>
              <a:xfrm>
                <a:off x="6193623" y="1734600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36" name="Google Shape;9436;p56"/>
            <p:cNvSpPr/>
            <p:nvPr/>
          </p:nvSpPr>
          <p:spPr>
            <a:xfrm>
              <a:off x="5999148" y="1436800"/>
              <a:ext cx="192625" cy="192690"/>
            </a:xfrm>
            <a:custGeom>
              <a:avLst/>
              <a:gdLst/>
              <a:ahLst/>
              <a:cxnLst/>
              <a:rect l="l" t="t" r="r" b="b"/>
              <a:pathLst>
                <a:path w="2945" h="2946" extrusionOk="0">
                  <a:moveTo>
                    <a:pt x="1473" y="1"/>
                  </a:moveTo>
                  <a:cubicBezTo>
                    <a:pt x="660" y="1"/>
                    <a:pt x="0" y="660"/>
                    <a:pt x="0" y="1472"/>
                  </a:cubicBezTo>
                  <a:cubicBezTo>
                    <a:pt x="0" y="2286"/>
                    <a:pt x="660" y="2945"/>
                    <a:pt x="1473" y="2945"/>
                  </a:cubicBezTo>
                  <a:cubicBezTo>
                    <a:pt x="2285" y="2945"/>
                    <a:pt x="2945" y="2286"/>
                    <a:pt x="2945" y="1472"/>
                  </a:cubicBezTo>
                  <a:cubicBezTo>
                    <a:pt x="2945" y="660"/>
                    <a:pt x="2285" y="1"/>
                    <a:pt x="14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7" name="Google Shape;9437;p56"/>
          <p:cNvGrpSpPr/>
          <p:nvPr/>
        </p:nvGrpSpPr>
        <p:grpSpPr>
          <a:xfrm>
            <a:off x="732438" y="2927557"/>
            <a:ext cx="1452955" cy="621360"/>
            <a:chOff x="732422" y="2990152"/>
            <a:chExt cx="1337773" cy="572102"/>
          </a:xfrm>
        </p:grpSpPr>
        <p:sp>
          <p:nvSpPr>
            <p:cNvPr id="9438" name="Google Shape;9438;p56"/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56"/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56"/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56"/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56"/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56"/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366478" y="1679175"/>
            <a:ext cx="43718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/>
              <a:t>22 anos</a:t>
            </a:r>
          </a:p>
          <a:p>
            <a:pPr marL="285750" indent="-285750"/>
            <a:r>
              <a:rPr lang="en"/>
              <a:t>Ciência da Computação (Unicamp)</a:t>
            </a:r>
          </a:p>
          <a:p>
            <a:pPr marL="285750" indent="-285750"/>
            <a:r>
              <a:rPr lang="en"/>
              <a:t>+3 anos de experiência (Ambev)</a:t>
            </a:r>
          </a:p>
          <a:p>
            <a:pPr marL="285750" indent="-285750"/>
            <a:r>
              <a:rPr lang="en"/>
              <a:t>Certified PL-300/DP-900 (Microsoft)</a:t>
            </a:r>
          </a:p>
          <a:p>
            <a:pPr marL="285750" indent="-285750"/>
            <a:r>
              <a:rPr lang="en"/>
              <a:t>Dunamis Pockets Unicamp</a:t>
            </a:r>
          </a:p>
          <a:p>
            <a:pPr marL="285750" indent="-285750"/>
            <a:endParaRPr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PALESTRANTES</a:t>
            </a:r>
            <a:endParaRPr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697010" y="1219750"/>
            <a:ext cx="3116333" cy="2574734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574;p29">
            <a:extLst>
              <a:ext uri="{FF2B5EF4-FFF2-40B4-BE49-F238E27FC236}">
                <a16:creationId xmlns:a16="http://schemas.microsoft.com/office/drawing/2014/main" id="{1F3D4669-3933-670B-C476-F2E5F33745C9}"/>
              </a:ext>
            </a:extLst>
          </p:cNvPr>
          <p:cNvSpPr txBox="1">
            <a:spLocks/>
          </p:cNvSpPr>
          <p:nvPr/>
        </p:nvSpPr>
        <p:spPr>
          <a:xfrm>
            <a:off x="4892541" y="3752075"/>
            <a:ext cx="285035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r"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OCTÁVIO NASCIMENTO</a:t>
            </a:r>
          </a:p>
        </p:txBody>
      </p:sp>
      <p:pic>
        <p:nvPicPr>
          <p:cNvPr id="15" name="Picture 14" descr="A person holding a can&#10;&#10;Description automatically generated">
            <a:extLst>
              <a:ext uri="{FF2B5EF4-FFF2-40B4-BE49-F238E27FC236}">
                <a16:creationId xmlns:a16="http://schemas.microsoft.com/office/drawing/2014/main" id="{3C804AAC-D3C8-0F9D-1EB5-AE50961EA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36" r="17311"/>
          <a:stretch/>
        </p:blipFill>
        <p:spPr>
          <a:xfrm>
            <a:off x="5098349" y="1326283"/>
            <a:ext cx="2587755" cy="2360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8" name="Google Shape;9448;p57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9449" name="Google Shape;9449;p57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9450" name="Google Shape;9450;p57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1" name="Google Shape;9451;p57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2" name="Google Shape;9452;p57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3" name="Google Shape;9453;p57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4" name="Google Shape;9454;p57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5" name="Google Shape;9455;p57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6" name="Google Shape;9456;p57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7" name="Google Shape;9457;p57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8" name="Google Shape;9458;p57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9" name="Google Shape;9459;p57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60" name="Google Shape;9460;p57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9461" name="Google Shape;9461;p57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2" name="Google Shape;9462;p57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3" name="Google Shape;9463;p57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4" name="Google Shape;9464;p57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5" name="Google Shape;9465;p57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6" name="Google Shape;9466;p57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7" name="Google Shape;9467;p57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8" name="Google Shape;9468;p57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9" name="Google Shape;9469;p57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0" name="Google Shape;9470;p57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71" name="Google Shape;9471;p57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9472" name="Google Shape;9472;p57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3" name="Google Shape;9473;p57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4" name="Google Shape;9474;p57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5" name="Google Shape;9475;p57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6" name="Google Shape;9476;p57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7" name="Google Shape;9477;p57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8" name="Google Shape;9478;p57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9" name="Google Shape;9479;p57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0" name="Google Shape;9480;p57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1" name="Google Shape;9481;p57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82" name="Google Shape;9482;p57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9483" name="Google Shape;9483;p57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4" name="Google Shape;9484;p57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5" name="Google Shape;9485;p57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6" name="Google Shape;9486;p57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7" name="Google Shape;9487;p57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8" name="Google Shape;9488;p57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9" name="Google Shape;9489;p57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0" name="Google Shape;9490;p57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1" name="Google Shape;9491;p57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2" name="Google Shape;9492;p57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93" name="Google Shape;9493;p57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9494" name="Google Shape;9494;p57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5" name="Google Shape;9495;p57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6" name="Google Shape;9496;p57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7" name="Google Shape;9497;p57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8" name="Google Shape;9498;p57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9" name="Google Shape;9499;p57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0" name="Google Shape;9500;p57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1" name="Google Shape;9501;p57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2" name="Google Shape;9502;p57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3" name="Google Shape;9503;p57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04" name="Google Shape;9504;p57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9505" name="Google Shape;9505;p57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6" name="Google Shape;9506;p57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7" name="Google Shape;9507;p57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8" name="Google Shape;9508;p57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9" name="Google Shape;9509;p57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0" name="Google Shape;9510;p57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1" name="Google Shape;9511;p57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2" name="Google Shape;9512;p57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3" name="Google Shape;9513;p57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4" name="Google Shape;9514;p57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15" name="Google Shape;9515;p57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9516" name="Google Shape;9516;p57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7" name="Google Shape;9517;p57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8" name="Google Shape;9518;p57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9" name="Google Shape;9519;p57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0" name="Google Shape;9520;p57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1" name="Google Shape;9521;p57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2" name="Google Shape;9522;p57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3" name="Google Shape;9523;p57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4" name="Google Shape;9524;p57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5" name="Google Shape;9525;p57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26" name="Google Shape;9526;p57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9527" name="Google Shape;9527;p57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8" name="Google Shape;9528;p57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9" name="Google Shape;9529;p57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0" name="Google Shape;9530;p57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1" name="Google Shape;9531;p57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2" name="Google Shape;9532;p57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3" name="Google Shape;9533;p57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4" name="Google Shape;9534;p57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5" name="Google Shape;9535;p57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6" name="Google Shape;9536;p57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37" name="Google Shape;9537;p57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9538" name="Google Shape;9538;p57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9" name="Google Shape;9539;p57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0" name="Google Shape;9540;p57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1" name="Google Shape;9541;p57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2" name="Google Shape;9542;p57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3" name="Google Shape;9543;p57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4" name="Google Shape;9544;p57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5" name="Google Shape;9545;p57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6" name="Google Shape;9546;p57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7" name="Google Shape;9547;p57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48" name="Google Shape;9548;p57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9549" name="Google Shape;9549;p57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0" name="Google Shape;9550;p57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1" name="Google Shape;9551;p57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2" name="Google Shape;9552;p57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3" name="Google Shape;9553;p57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4" name="Google Shape;9554;p57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5" name="Google Shape;9555;p57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6" name="Google Shape;9556;p57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7" name="Google Shape;9557;p57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8" name="Google Shape;9558;p57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59" name="Google Shape;9559;p57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9560" name="Google Shape;9560;p57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9561" name="Google Shape;9561;p57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2" name="Google Shape;9562;p57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3" name="Google Shape;9563;p57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4" name="Google Shape;9564;p57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5" name="Google Shape;9565;p57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66" name="Google Shape;9566;p57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9567" name="Google Shape;9567;p57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8" name="Google Shape;9568;p57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9" name="Google Shape;9569;p57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0" name="Google Shape;9570;p57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1" name="Google Shape;9571;p57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72" name="Google Shape;9572;p57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9573" name="Google Shape;9573;p57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4" name="Google Shape;9574;p57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5" name="Google Shape;9575;p57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6" name="Google Shape;9576;p57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7" name="Google Shape;9577;p57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78" name="Google Shape;9578;p57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9579" name="Google Shape;9579;p57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0" name="Google Shape;9580;p57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1" name="Google Shape;9581;p57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2" name="Google Shape;9582;p57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3" name="Google Shape;9583;p57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84" name="Google Shape;9584;p57"/>
          <p:cNvGrpSpPr/>
          <p:nvPr/>
        </p:nvGrpSpPr>
        <p:grpSpPr>
          <a:xfrm>
            <a:off x="2613365" y="2657986"/>
            <a:ext cx="1387541" cy="159124"/>
            <a:chOff x="3200660" y="2180272"/>
            <a:chExt cx="2563824" cy="378237"/>
          </a:xfrm>
        </p:grpSpPr>
        <p:sp>
          <p:nvSpPr>
            <p:cNvPr id="9585" name="Google Shape;9585;p57"/>
            <p:cNvSpPr/>
            <p:nvPr/>
          </p:nvSpPr>
          <p:spPr>
            <a:xfrm>
              <a:off x="320066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57"/>
            <p:cNvSpPr/>
            <p:nvPr/>
          </p:nvSpPr>
          <p:spPr>
            <a:xfrm>
              <a:off x="3345104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57"/>
            <p:cNvSpPr/>
            <p:nvPr/>
          </p:nvSpPr>
          <p:spPr>
            <a:xfrm>
              <a:off x="348954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57"/>
            <p:cNvSpPr/>
            <p:nvPr/>
          </p:nvSpPr>
          <p:spPr>
            <a:xfrm>
              <a:off x="3633992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57"/>
            <p:cNvSpPr/>
            <p:nvPr/>
          </p:nvSpPr>
          <p:spPr>
            <a:xfrm>
              <a:off x="3778448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57"/>
            <p:cNvSpPr/>
            <p:nvPr/>
          </p:nvSpPr>
          <p:spPr>
            <a:xfrm>
              <a:off x="392289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57"/>
            <p:cNvSpPr/>
            <p:nvPr/>
          </p:nvSpPr>
          <p:spPr>
            <a:xfrm>
              <a:off x="406733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57"/>
            <p:cNvSpPr/>
            <p:nvPr/>
          </p:nvSpPr>
          <p:spPr>
            <a:xfrm>
              <a:off x="4211780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57"/>
            <p:cNvSpPr/>
            <p:nvPr/>
          </p:nvSpPr>
          <p:spPr>
            <a:xfrm>
              <a:off x="4356236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57"/>
            <p:cNvSpPr/>
            <p:nvPr/>
          </p:nvSpPr>
          <p:spPr>
            <a:xfrm>
              <a:off x="450068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57"/>
            <p:cNvSpPr/>
            <p:nvPr/>
          </p:nvSpPr>
          <p:spPr>
            <a:xfrm>
              <a:off x="4645124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57"/>
            <p:cNvSpPr/>
            <p:nvPr/>
          </p:nvSpPr>
          <p:spPr>
            <a:xfrm>
              <a:off x="478956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57"/>
            <p:cNvSpPr/>
            <p:nvPr/>
          </p:nvSpPr>
          <p:spPr>
            <a:xfrm>
              <a:off x="493401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57"/>
            <p:cNvSpPr/>
            <p:nvPr/>
          </p:nvSpPr>
          <p:spPr>
            <a:xfrm>
              <a:off x="507845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57"/>
            <p:cNvSpPr/>
            <p:nvPr/>
          </p:nvSpPr>
          <p:spPr>
            <a:xfrm>
              <a:off x="522290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57"/>
            <p:cNvSpPr/>
            <p:nvPr/>
          </p:nvSpPr>
          <p:spPr>
            <a:xfrm>
              <a:off x="5367343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57"/>
            <p:cNvSpPr/>
            <p:nvPr/>
          </p:nvSpPr>
          <p:spPr>
            <a:xfrm>
              <a:off x="5511787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57"/>
            <p:cNvSpPr/>
            <p:nvPr/>
          </p:nvSpPr>
          <p:spPr>
            <a:xfrm>
              <a:off x="5656231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3" name="Google Shape;9603;p57"/>
          <p:cNvGrpSpPr/>
          <p:nvPr/>
        </p:nvGrpSpPr>
        <p:grpSpPr>
          <a:xfrm>
            <a:off x="2609890" y="2935811"/>
            <a:ext cx="1390502" cy="159625"/>
            <a:chOff x="3530150" y="2790075"/>
            <a:chExt cx="1962600" cy="225300"/>
          </a:xfrm>
        </p:grpSpPr>
        <p:sp>
          <p:nvSpPr>
            <p:cNvPr id="9604" name="Google Shape;9604;p57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57"/>
            <p:cNvSpPr/>
            <p:nvPr/>
          </p:nvSpPr>
          <p:spPr>
            <a:xfrm>
              <a:off x="3535069" y="2794464"/>
              <a:ext cx="1104900" cy="2169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6" name="Google Shape;9606;p57"/>
          <p:cNvGrpSpPr/>
          <p:nvPr/>
        </p:nvGrpSpPr>
        <p:grpSpPr>
          <a:xfrm>
            <a:off x="2610543" y="3214137"/>
            <a:ext cx="1411629" cy="153761"/>
            <a:chOff x="3558802" y="4011427"/>
            <a:chExt cx="1866000" cy="111300"/>
          </a:xfrm>
        </p:grpSpPr>
        <p:sp>
          <p:nvSpPr>
            <p:cNvPr id="9607" name="Google Shape;9607;p57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57"/>
            <p:cNvSpPr/>
            <p:nvPr/>
          </p:nvSpPr>
          <p:spPr>
            <a:xfrm rot="5400000" flipH="1">
              <a:off x="4162472" y="3415277"/>
              <a:ext cx="104700" cy="13047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9" name="Google Shape;9609;p57"/>
          <p:cNvGrpSpPr/>
          <p:nvPr/>
        </p:nvGrpSpPr>
        <p:grpSpPr>
          <a:xfrm>
            <a:off x="2610235" y="2419536"/>
            <a:ext cx="1383503" cy="119749"/>
            <a:chOff x="3465975" y="2270276"/>
            <a:chExt cx="1986364" cy="171929"/>
          </a:xfrm>
        </p:grpSpPr>
        <p:sp>
          <p:nvSpPr>
            <p:cNvPr id="9610" name="Google Shape;9610;p57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57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57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57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57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57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57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57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8" name="Google Shape;9618;p57"/>
          <p:cNvGrpSpPr/>
          <p:nvPr/>
        </p:nvGrpSpPr>
        <p:grpSpPr>
          <a:xfrm>
            <a:off x="2621243" y="3783187"/>
            <a:ext cx="1369531" cy="195460"/>
            <a:chOff x="723300" y="4253549"/>
            <a:chExt cx="2276482" cy="324900"/>
          </a:xfrm>
        </p:grpSpPr>
        <p:sp>
          <p:nvSpPr>
            <p:cNvPr id="9619" name="Google Shape;9619;p57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57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57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57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57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4" name="Google Shape;9624;p57"/>
          <p:cNvGrpSpPr/>
          <p:nvPr/>
        </p:nvGrpSpPr>
        <p:grpSpPr>
          <a:xfrm>
            <a:off x="2610803" y="3484367"/>
            <a:ext cx="1389066" cy="180119"/>
            <a:chOff x="705948" y="3788465"/>
            <a:chExt cx="2308953" cy="299400"/>
          </a:xfrm>
        </p:grpSpPr>
        <p:sp>
          <p:nvSpPr>
            <p:cNvPr id="9625" name="Google Shape;9625;p57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57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57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57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57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0" name="Google Shape;9630;p57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9631" name="Google Shape;9631;p57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9632" name="Google Shape;9632;p57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3" name="Google Shape;9633;p57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34" name="Google Shape;9634;p57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9635" name="Google Shape;9635;p57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6" name="Google Shape;9636;p57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37" name="Google Shape;9637;p57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9638" name="Google Shape;9638;p57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9" name="Google Shape;9639;p57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40" name="Google Shape;9640;p57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9641" name="Google Shape;9641;p57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2" name="Google Shape;9642;p57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43" name="Google Shape;9643;p57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9644" name="Google Shape;9644;p57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5" name="Google Shape;9645;p57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46" name="Google Shape;9646;p57"/>
          <p:cNvGrpSpPr/>
          <p:nvPr/>
        </p:nvGrpSpPr>
        <p:grpSpPr>
          <a:xfrm>
            <a:off x="4277571" y="2080469"/>
            <a:ext cx="1433821" cy="191501"/>
            <a:chOff x="4273350" y="2080469"/>
            <a:chExt cx="1433821" cy="191501"/>
          </a:xfrm>
        </p:grpSpPr>
        <p:grpSp>
          <p:nvGrpSpPr>
            <p:cNvPr id="9647" name="Google Shape;9647;p57"/>
            <p:cNvGrpSpPr/>
            <p:nvPr/>
          </p:nvGrpSpPr>
          <p:grpSpPr>
            <a:xfrm>
              <a:off x="4273350" y="2080469"/>
              <a:ext cx="1433821" cy="0"/>
              <a:chOff x="5224975" y="2962250"/>
              <a:chExt cx="1544400" cy="0"/>
            </a:xfrm>
          </p:grpSpPr>
          <p:cxnSp>
            <p:nvCxnSpPr>
              <p:cNvPr id="9648" name="Google Shape;9648;p57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49" name="Google Shape;9649;p57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650" name="Google Shape;9650;p57"/>
            <p:cNvGrpSpPr/>
            <p:nvPr/>
          </p:nvGrpSpPr>
          <p:grpSpPr>
            <a:xfrm>
              <a:off x="4273350" y="2271969"/>
              <a:ext cx="1433821" cy="0"/>
              <a:chOff x="5224975" y="2962250"/>
              <a:chExt cx="1544400" cy="0"/>
            </a:xfrm>
          </p:grpSpPr>
          <p:cxnSp>
            <p:nvCxnSpPr>
              <p:cNvPr id="9651" name="Google Shape;9651;p57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52" name="Google Shape;9652;p57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9653" name="Google Shape;9653;p57"/>
          <p:cNvGrpSpPr/>
          <p:nvPr/>
        </p:nvGrpSpPr>
        <p:grpSpPr>
          <a:xfrm>
            <a:off x="4279126" y="1183036"/>
            <a:ext cx="1430711" cy="743389"/>
            <a:chOff x="5159450" y="1919950"/>
            <a:chExt cx="1541050" cy="862500"/>
          </a:xfrm>
        </p:grpSpPr>
        <p:sp>
          <p:nvSpPr>
            <p:cNvPr id="9654" name="Google Shape;9654;p57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9655" name="Google Shape;9655;p57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9656" name="Google Shape;9656;p57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57" name="Google Shape;9657;p57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658" name="Google Shape;9658;p57"/>
          <p:cNvGrpSpPr/>
          <p:nvPr/>
        </p:nvGrpSpPr>
        <p:grpSpPr>
          <a:xfrm>
            <a:off x="4269239" y="2406364"/>
            <a:ext cx="1450484" cy="1052087"/>
            <a:chOff x="5230575" y="1554475"/>
            <a:chExt cx="2137150" cy="1550150"/>
          </a:xfrm>
        </p:grpSpPr>
        <p:sp>
          <p:nvSpPr>
            <p:cNvPr id="9659" name="Google Shape;9659;p57"/>
            <p:cNvSpPr/>
            <p:nvPr/>
          </p:nvSpPr>
          <p:spPr>
            <a:xfrm>
              <a:off x="6296450" y="2863325"/>
              <a:ext cx="1071275" cy="157150"/>
            </a:xfrm>
            <a:custGeom>
              <a:avLst/>
              <a:gdLst/>
              <a:ahLst/>
              <a:cxnLst/>
              <a:rect l="l" t="t" r="r" b="b"/>
              <a:pathLst>
                <a:path w="42851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1" y="6286"/>
                  </a:lnTo>
                  <a:lnTo>
                    <a:pt x="4285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57"/>
            <p:cNvSpPr/>
            <p:nvPr/>
          </p:nvSpPr>
          <p:spPr>
            <a:xfrm>
              <a:off x="5230575" y="2863325"/>
              <a:ext cx="1071350" cy="157150"/>
            </a:xfrm>
            <a:custGeom>
              <a:avLst/>
              <a:gdLst/>
              <a:ahLst/>
              <a:cxnLst/>
              <a:rect l="l" t="t" r="r" b="b"/>
              <a:pathLst>
                <a:path w="42854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4" y="6286"/>
                  </a:lnTo>
                  <a:lnTo>
                    <a:pt x="4285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57"/>
            <p:cNvSpPr/>
            <p:nvPr/>
          </p:nvSpPr>
          <p:spPr>
            <a:xfrm>
              <a:off x="6296450" y="2611125"/>
              <a:ext cx="1071275" cy="157150"/>
            </a:xfrm>
            <a:custGeom>
              <a:avLst/>
              <a:gdLst/>
              <a:ahLst/>
              <a:cxnLst/>
              <a:rect l="l" t="t" r="r" b="b"/>
              <a:pathLst>
                <a:path w="42851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42851" y="6285"/>
                  </a:lnTo>
                  <a:lnTo>
                    <a:pt x="4285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57"/>
            <p:cNvSpPr/>
            <p:nvPr/>
          </p:nvSpPr>
          <p:spPr>
            <a:xfrm>
              <a:off x="5230575" y="2611125"/>
              <a:ext cx="1071350" cy="157150"/>
            </a:xfrm>
            <a:custGeom>
              <a:avLst/>
              <a:gdLst/>
              <a:ahLst/>
              <a:cxnLst/>
              <a:rect l="l" t="t" r="r" b="b"/>
              <a:pathLst>
                <a:path w="42854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42854" y="6285"/>
                  </a:lnTo>
                  <a:lnTo>
                    <a:pt x="4285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57"/>
            <p:cNvSpPr/>
            <p:nvPr/>
          </p:nvSpPr>
          <p:spPr>
            <a:xfrm>
              <a:off x="6296450" y="2358900"/>
              <a:ext cx="1071275" cy="157150"/>
            </a:xfrm>
            <a:custGeom>
              <a:avLst/>
              <a:gdLst/>
              <a:ahLst/>
              <a:cxnLst/>
              <a:rect l="l" t="t" r="r" b="b"/>
              <a:pathLst>
                <a:path w="42851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1" y="6286"/>
                  </a:lnTo>
                  <a:lnTo>
                    <a:pt x="4285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57"/>
            <p:cNvSpPr/>
            <p:nvPr/>
          </p:nvSpPr>
          <p:spPr>
            <a:xfrm>
              <a:off x="5230575" y="2358900"/>
              <a:ext cx="1071350" cy="157150"/>
            </a:xfrm>
            <a:custGeom>
              <a:avLst/>
              <a:gdLst/>
              <a:ahLst/>
              <a:cxnLst/>
              <a:rect l="l" t="t" r="r" b="b"/>
              <a:pathLst>
                <a:path w="42854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4" y="6286"/>
                  </a:lnTo>
                  <a:lnTo>
                    <a:pt x="4285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57"/>
            <p:cNvSpPr/>
            <p:nvPr/>
          </p:nvSpPr>
          <p:spPr>
            <a:xfrm>
              <a:off x="6296450" y="2106700"/>
              <a:ext cx="989900" cy="157150"/>
            </a:xfrm>
            <a:custGeom>
              <a:avLst/>
              <a:gdLst/>
              <a:ahLst/>
              <a:cxnLst/>
              <a:rect l="l" t="t" r="r" b="b"/>
              <a:pathLst>
                <a:path w="39596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39596" y="6285"/>
                  </a:lnTo>
                  <a:lnTo>
                    <a:pt x="3959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57"/>
            <p:cNvSpPr/>
            <p:nvPr/>
          </p:nvSpPr>
          <p:spPr>
            <a:xfrm>
              <a:off x="5474700" y="2106700"/>
              <a:ext cx="827225" cy="157150"/>
            </a:xfrm>
            <a:custGeom>
              <a:avLst/>
              <a:gdLst/>
              <a:ahLst/>
              <a:cxnLst/>
              <a:rect l="l" t="t" r="r" b="b"/>
              <a:pathLst>
                <a:path w="33089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33089" y="6285"/>
                  </a:lnTo>
                  <a:lnTo>
                    <a:pt x="3308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57"/>
            <p:cNvSpPr/>
            <p:nvPr/>
          </p:nvSpPr>
          <p:spPr>
            <a:xfrm>
              <a:off x="6296450" y="1854475"/>
              <a:ext cx="827225" cy="157175"/>
            </a:xfrm>
            <a:custGeom>
              <a:avLst/>
              <a:gdLst/>
              <a:ahLst/>
              <a:cxnLst/>
              <a:rect l="l" t="t" r="r" b="b"/>
              <a:pathLst>
                <a:path w="33089" h="6287" extrusionOk="0">
                  <a:moveTo>
                    <a:pt x="0" y="1"/>
                  </a:moveTo>
                  <a:lnTo>
                    <a:pt x="0" y="6286"/>
                  </a:lnTo>
                  <a:lnTo>
                    <a:pt x="33089" y="6286"/>
                  </a:lnTo>
                  <a:lnTo>
                    <a:pt x="3308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57"/>
            <p:cNvSpPr/>
            <p:nvPr/>
          </p:nvSpPr>
          <p:spPr>
            <a:xfrm>
              <a:off x="5637425" y="1854475"/>
              <a:ext cx="664500" cy="157175"/>
            </a:xfrm>
            <a:custGeom>
              <a:avLst/>
              <a:gdLst/>
              <a:ahLst/>
              <a:cxnLst/>
              <a:rect l="l" t="t" r="r" b="b"/>
              <a:pathLst>
                <a:path w="26580" h="6287" extrusionOk="0">
                  <a:moveTo>
                    <a:pt x="1" y="1"/>
                  </a:moveTo>
                  <a:lnTo>
                    <a:pt x="1" y="6286"/>
                  </a:lnTo>
                  <a:lnTo>
                    <a:pt x="26580" y="6286"/>
                  </a:lnTo>
                  <a:lnTo>
                    <a:pt x="2658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57"/>
            <p:cNvSpPr/>
            <p:nvPr/>
          </p:nvSpPr>
          <p:spPr>
            <a:xfrm>
              <a:off x="6296450" y="1602275"/>
              <a:ext cx="501750" cy="157075"/>
            </a:xfrm>
            <a:custGeom>
              <a:avLst/>
              <a:gdLst/>
              <a:ahLst/>
              <a:cxnLst/>
              <a:rect l="l" t="t" r="r" b="b"/>
              <a:pathLst>
                <a:path w="20070" h="6283" extrusionOk="0">
                  <a:moveTo>
                    <a:pt x="0" y="1"/>
                  </a:moveTo>
                  <a:lnTo>
                    <a:pt x="0" y="6283"/>
                  </a:lnTo>
                  <a:lnTo>
                    <a:pt x="20069" y="6283"/>
                  </a:lnTo>
                  <a:lnTo>
                    <a:pt x="2006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57"/>
            <p:cNvSpPr/>
            <p:nvPr/>
          </p:nvSpPr>
          <p:spPr>
            <a:xfrm>
              <a:off x="5800100" y="1602275"/>
              <a:ext cx="501825" cy="157075"/>
            </a:xfrm>
            <a:custGeom>
              <a:avLst/>
              <a:gdLst/>
              <a:ahLst/>
              <a:cxnLst/>
              <a:rect l="l" t="t" r="r" b="b"/>
              <a:pathLst>
                <a:path w="20073" h="6283" extrusionOk="0">
                  <a:moveTo>
                    <a:pt x="1" y="1"/>
                  </a:moveTo>
                  <a:lnTo>
                    <a:pt x="1" y="6283"/>
                  </a:lnTo>
                  <a:lnTo>
                    <a:pt x="20073" y="6283"/>
                  </a:lnTo>
                  <a:lnTo>
                    <a:pt x="2007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57"/>
            <p:cNvSpPr/>
            <p:nvPr/>
          </p:nvSpPr>
          <p:spPr>
            <a:xfrm>
              <a:off x="6301225" y="1554475"/>
              <a:ext cx="25" cy="1550150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2" name="Google Shape;9672;p57"/>
          <p:cNvGrpSpPr/>
          <p:nvPr/>
        </p:nvGrpSpPr>
        <p:grpSpPr>
          <a:xfrm rot="10800000">
            <a:off x="4285790" y="3498553"/>
            <a:ext cx="1417383" cy="887946"/>
            <a:chOff x="5645403" y="2920021"/>
            <a:chExt cx="2650800" cy="2180614"/>
          </a:xfrm>
        </p:grpSpPr>
        <p:sp>
          <p:nvSpPr>
            <p:cNvPr id="9673" name="Google Shape;9673;p57"/>
            <p:cNvSpPr/>
            <p:nvPr/>
          </p:nvSpPr>
          <p:spPr>
            <a:xfrm>
              <a:off x="5772903" y="2920021"/>
              <a:ext cx="2523300" cy="469200"/>
            </a:xfrm>
            <a:prstGeom prst="rect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74" name="Google Shape;9674;p57"/>
            <p:cNvCxnSpPr>
              <a:stCxn id="9673" idx="1"/>
            </p:cNvCxnSpPr>
            <p:nvPr/>
          </p:nvCxnSpPr>
          <p:spPr>
            <a:xfrm rot="10800000">
              <a:off x="5645403" y="3154021"/>
              <a:ext cx="127500" cy="6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75" name="Google Shape;9675;p57"/>
            <p:cNvSpPr/>
            <p:nvPr/>
          </p:nvSpPr>
          <p:spPr>
            <a:xfrm>
              <a:off x="6010040" y="3500932"/>
              <a:ext cx="2049000" cy="469200"/>
            </a:xfrm>
            <a:prstGeom prst="rect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76" name="Google Shape;9676;p57"/>
            <p:cNvCxnSpPr>
              <a:endCxn id="9675" idx="3"/>
            </p:cNvCxnSpPr>
            <p:nvPr/>
          </p:nvCxnSpPr>
          <p:spPr>
            <a:xfrm rot="10800000">
              <a:off x="8059040" y="3735533"/>
              <a:ext cx="1353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77" name="Google Shape;9677;p57"/>
            <p:cNvSpPr/>
            <p:nvPr/>
          </p:nvSpPr>
          <p:spPr>
            <a:xfrm>
              <a:off x="6299123" y="4066183"/>
              <a:ext cx="1470600" cy="469200"/>
            </a:xfrm>
            <a:prstGeom prst="rect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78" name="Google Shape;9678;p57"/>
            <p:cNvCxnSpPr>
              <a:stCxn id="9677" idx="1"/>
            </p:cNvCxnSpPr>
            <p:nvPr/>
          </p:nvCxnSpPr>
          <p:spPr>
            <a:xfrm rot="10800000">
              <a:off x="6175222" y="4300183"/>
              <a:ext cx="123900" cy="600"/>
            </a:xfrm>
            <a:prstGeom prst="straightConnector1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79" name="Google Shape;9679;p57"/>
            <p:cNvSpPr/>
            <p:nvPr/>
          </p:nvSpPr>
          <p:spPr>
            <a:xfrm>
              <a:off x="6629161" y="4631435"/>
              <a:ext cx="810600" cy="469200"/>
            </a:xfrm>
            <a:prstGeom prst="rect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80" name="Google Shape;9680;p57"/>
            <p:cNvCxnSpPr>
              <a:endCxn id="9679" idx="3"/>
            </p:cNvCxnSpPr>
            <p:nvPr/>
          </p:nvCxnSpPr>
          <p:spPr>
            <a:xfrm flipH="1">
              <a:off x="7439761" y="4864535"/>
              <a:ext cx="104400" cy="1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681" name="Google Shape;9681;p57"/>
          <p:cNvGrpSpPr/>
          <p:nvPr/>
        </p:nvGrpSpPr>
        <p:grpSpPr>
          <a:xfrm>
            <a:off x="7386150" y="2401908"/>
            <a:ext cx="1071743" cy="1021579"/>
            <a:chOff x="7189833" y="2022667"/>
            <a:chExt cx="1251159" cy="1192597"/>
          </a:xfrm>
        </p:grpSpPr>
        <p:sp>
          <p:nvSpPr>
            <p:cNvPr id="9682" name="Google Shape;9682;p57"/>
            <p:cNvSpPr/>
            <p:nvPr/>
          </p:nvSpPr>
          <p:spPr>
            <a:xfrm>
              <a:off x="7474366" y="2461318"/>
              <a:ext cx="682343" cy="220186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57"/>
            <p:cNvSpPr/>
            <p:nvPr/>
          </p:nvSpPr>
          <p:spPr>
            <a:xfrm>
              <a:off x="7602697" y="2022667"/>
              <a:ext cx="426517" cy="402424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57"/>
            <p:cNvSpPr/>
            <p:nvPr/>
          </p:nvSpPr>
          <p:spPr>
            <a:xfrm>
              <a:off x="7189833" y="2972969"/>
              <a:ext cx="1251159" cy="242295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57"/>
            <p:cNvSpPr/>
            <p:nvPr/>
          </p:nvSpPr>
          <p:spPr>
            <a:xfrm>
              <a:off x="7340931" y="2717730"/>
              <a:ext cx="950049" cy="219012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6" name="Google Shape;9686;p57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9687" name="Google Shape;9687;p57"/>
            <p:cNvGrpSpPr/>
            <p:nvPr/>
          </p:nvGrpSpPr>
          <p:grpSpPr>
            <a:xfrm>
              <a:off x="819108" y="2882501"/>
              <a:ext cx="103104" cy="1426186"/>
              <a:chOff x="4674013" y="3100904"/>
              <a:chExt cx="122758" cy="1698043"/>
            </a:xfrm>
          </p:grpSpPr>
          <p:sp>
            <p:nvSpPr>
              <p:cNvPr id="9688" name="Google Shape;9688;p57"/>
              <p:cNvSpPr/>
              <p:nvPr/>
            </p:nvSpPr>
            <p:spPr>
              <a:xfrm>
                <a:off x="467401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9" name="Google Shape;9689;p57"/>
              <p:cNvSpPr/>
              <p:nvPr/>
            </p:nvSpPr>
            <p:spPr>
              <a:xfrm>
                <a:off x="467401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0" name="Google Shape;9690;p57"/>
              <p:cNvSpPr/>
              <p:nvPr/>
            </p:nvSpPr>
            <p:spPr>
              <a:xfrm>
                <a:off x="467401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1" name="Google Shape;9691;p57"/>
              <p:cNvSpPr/>
              <p:nvPr/>
            </p:nvSpPr>
            <p:spPr>
              <a:xfrm>
                <a:off x="467401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2" name="Google Shape;9692;p57"/>
              <p:cNvSpPr/>
              <p:nvPr/>
            </p:nvSpPr>
            <p:spPr>
              <a:xfrm>
                <a:off x="467401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3" name="Google Shape;9693;p57"/>
              <p:cNvSpPr/>
              <p:nvPr/>
            </p:nvSpPr>
            <p:spPr>
              <a:xfrm>
                <a:off x="467401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4" name="Google Shape;9694;p57"/>
              <p:cNvSpPr/>
              <p:nvPr/>
            </p:nvSpPr>
            <p:spPr>
              <a:xfrm>
                <a:off x="467401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95" name="Google Shape;9695;p57"/>
            <p:cNvGrpSpPr/>
            <p:nvPr/>
          </p:nvGrpSpPr>
          <p:grpSpPr>
            <a:xfrm>
              <a:off x="1062475" y="2882501"/>
              <a:ext cx="103104" cy="1426186"/>
              <a:chOff x="4940438" y="3100904"/>
              <a:chExt cx="122758" cy="1698043"/>
            </a:xfrm>
          </p:grpSpPr>
          <p:sp>
            <p:nvSpPr>
              <p:cNvPr id="9696" name="Google Shape;9696;p57"/>
              <p:cNvSpPr/>
              <p:nvPr/>
            </p:nvSpPr>
            <p:spPr>
              <a:xfrm>
                <a:off x="4940438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7" name="Google Shape;9697;p57"/>
              <p:cNvSpPr/>
              <p:nvPr/>
            </p:nvSpPr>
            <p:spPr>
              <a:xfrm>
                <a:off x="4940438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8" name="Google Shape;9698;p57"/>
              <p:cNvSpPr/>
              <p:nvPr/>
            </p:nvSpPr>
            <p:spPr>
              <a:xfrm>
                <a:off x="4940438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9" name="Google Shape;9699;p57"/>
              <p:cNvSpPr/>
              <p:nvPr/>
            </p:nvSpPr>
            <p:spPr>
              <a:xfrm>
                <a:off x="4940438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0" name="Google Shape;9700;p57"/>
              <p:cNvSpPr/>
              <p:nvPr/>
            </p:nvSpPr>
            <p:spPr>
              <a:xfrm>
                <a:off x="4940438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1" name="Google Shape;9701;p57"/>
              <p:cNvSpPr/>
              <p:nvPr/>
            </p:nvSpPr>
            <p:spPr>
              <a:xfrm>
                <a:off x="4940438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2" name="Google Shape;9702;p57"/>
              <p:cNvSpPr/>
              <p:nvPr/>
            </p:nvSpPr>
            <p:spPr>
              <a:xfrm>
                <a:off x="4940438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03" name="Google Shape;9703;p57"/>
            <p:cNvGrpSpPr/>
            <p:nvPr/>
          </p:nvGrpSpPr>
          <p:grpSpPr>
            <a:xfrm>
              <a:off x="1299324" y="2882501"/>
              <a:ext cx="103104" cy="1426186"/>
              <a:chOff x="5206863" y="3100904"/>
              <a:chExt cx="122758" cy="1698043"/>
            </a:xfrm>
          </p:grpSpPr>
          <p:sp>
            <p:nvSpPr>
              <p:cNvPr id="9704" name="Google Shape;9704;p57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5" name="Google Shape;9705;p57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6" name="Google Shape;9706;p57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7" name="Google Shape;9707;p57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8" name="Google Shape;9708;p57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9" name="Google Shape;9709;p57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0" name="Google Shape;9710;p57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11" name="Google Shape;9711;p57"/>
            <p:cNvGrpSpPr/>
            <p:nvPr/>
          </p:nvGrpSpPr>
          <p:grpSpPr>
            <a:xfrm>
              <a:off x="1786057" y="2882501"/>
              <a:ext cx="103104" cy="1426186"/>
              <a:chOff x="6006138" y="3143629"/>
              <a:chExt cx="122758" cy="1698043"/>
            </a:xfrm>
          </p:grpSpPr>
          <p:sp>
            <p:nvSpPr>
              <p:cNvPr id="9712" name="Google Shape;9712;p57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3" name="Google Shape;9713;p57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4" name="Google Shape;9714;p57"/>
              <p:cNvSpPr/>
              <p:nvPr/>
            </p:nvSpPr>
            <p:spPr>
              <a:xfrm>
                <a:off x="6006138" y="3668717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5" name="Google Shape;9715;p57"/>
              <p:cNvSpPr/>
              <p:nvPr/>
            </p:nvSpPr>
            <p:spPr>
              <a:xfrm>
                <a:off x="6006138" y="3931286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6" name="Google Shape;9716;p57"/>
              <p:cNvSpPr/>
              <p:nvPr/>
            </p:nvSpPr>
            <p:spPr>
              <a:xfrm>
                <a:off x="6006138" y="4193825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7" name="Google Shape;9717;p57"/>
              <p:cNvSpPr/>
              <p:nvPr/>
            </p:nvSpPr>
            <p:spPr>
              <a:xfrm>
                <a:off x="6006138" y="4456375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8" name="Google Shape;9718;p57"/>
              <p:cNvSpPr/>
              <p:nvPr/>
            </p:nvSpPr>
            <p:spPr>
              <a:xfrm>
                <a:off x="6006138" y="4718934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19" name="Google Shape;9719;p57"/>
            <p:cNvGrpSpPr/>
            <p:nvPr/>
          </p:nvGrpSpPr>
          <p:grpSpPr>
            <a:xfrm>
              <a:off x="2029422" y="2882501"/>
              <a:ext cx="103104" cy="1426186"/>
              <a:chOff x="6805413" y="3100904"/>
              <a:chExt cx="122758" cy="1698043"/>
            </a:xfrm>
          </p:grpSpPr>
          <p:sp>
            <p:nvSpPr>
              <p:cNvPr id="9720" name="Google Shape;9720;p57"/>
              <p:cNvSpPr/>
              <p:nvPr/>
            </p:nvSpPr>
            <p:spPr>
              <a:xfrm>
                <a:off x="680541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1" name="Google Shape;9721;p57"/>
              <p:cNvSpPr/>
              <p:nvPr/>
            </p:nvSpPr>
            <p:spPr>
              <a:xfrm>
                <a:off x="680541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2" name="Google Shape;9722;p57"/>
              <p:cNvSpPr/>
              <p:nvPr/>
            </p:nvSpPr>
            <p:spPr>
              <a:xfrm>
                <a:off x="680541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3" name="Google Shape;9723;p57"/>
              <p:cNvSpPr/>
              <p:nvPr/>
            </p:nvSpPr>
            <p:spPr>
              <a:xfrm>
                <a:off x="680541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4" name="Google Shape;9724;p57"/>
              <p:cNvSpPr/>
              <p:nvPr/>
            </p:nvSpPr>
            <p:spPr>
              <a:xfrm>
                <a:off x="680541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5" name="Google Shape;9725;p57"/>
              <p:cNvSpPr/>
              <p:nvPr/>
            </p:nvSpPr>
            <p:spPr>
              <a:xfrm>
                <a:off x="680541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6" name="Google Shape;9726;p57"/>
              <p:cNvSpPr/>
              <p:nvPr/>
            </p:nvSpPr>
            <p:spPr>
              <a:xfrm>
                <a:off x="680541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27" name="Google Shape;9727;p57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9728" name="Google Shape;9728;p57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29" name="Google Shape;9729;p57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730" name="Google Shape;9730;p57"/>
            <p:cNvGrpSpPr/>
            <p:nvPr/>
          </p:nvGrpSpPr>
          <p:grpSpPr>
            <a:xfrm>
              <a:off x="2272795" y="2882501"/>
              <a:ext cx="103104" cy="1426186"/>
              <a:chOff x="5206863" y="3100904"/>
              <a:chExt cx="122758" cy="1698043"/>
            </a:xfrm>
          </p:grpSpPr>
          <p:sp>
            <p:nvSpPr>
              <p:cNvPr id="9731" name="Google Shape;9731;p57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2" name="Google Shape;9732;p57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3" name="Google Shape;9733;p57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4" name="Google Shape;9734;p57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5" name="Google Shape;9735;p57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6" name="Google Shape;9736;p57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7" name="Google Shape;9737;p57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38" name="Google Shape;9738;p57"/>
            <p:cNvGrpSpPr/>
            <p:nvPr/>
          </p:nvGrpSpPr>
          <p:grpSpPr>
            <a:xfrm>
              <a:off x="1542694" y="2882501"/>
              <a:ext cx="103104" cy="1426186"/>
              <a:chOff x="6006138" y="3143629"/>
              <a:chExt cx="122758" cy="1698043"/>
            </a:xfrm>
          </p:grpSpPr>
          <p:sp>
            <p:nvSpPr>
              <p:cNvPr id="9739" name="Google Shape;9739;p57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0" name="Google Shape;9740;p57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1" name="Google Shape;9741;p57"/>
              <p:cNvSpPr/>
              <p:nvPr/>
            </p:nvSpPr>
            <p:spPr>
              <a:xfrm>
                <a:off x="6006138" y="3668717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2" name="Google Shape;9742;p57"/>
              <p:cNvSpPr/>
              <p:nvPr/>
            </p:nvSpPr>
            <p:spPr>
              <a:xfrm>
                <a:off x="6006138" y="3931286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3" name="Google Shape;9743;p57"/>
              <p:cNvSpPr/>
              <p:nvPr/>
            </p:nvSpPr>
            <p:spPr>
              <a:xfrm>
                <a:off x="6006138" y="4193825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4" name="Google Shape;9744;p57"/>
              <p:cNvSpPr/>
              <p:nvPr/>
            </p:nvSpPr>
            <p:spPr>
              <a:xfrm>
                <a:off x="6006138" y="4456375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5" name="Google Shape;9745;p57"/>
              <p:cNvSpPr/>
              <p:nvPr/>
            </p:nvSpPr>
            <p:spPr>
              <a:xfrm>
                <a:off x="6006138" y="4718934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46" name="Google Shape;9746;p57"/>
          <p:cNvGrpSpPr/>
          <p:nvPr/>
        </p:nvGrpSpPr>
        <p:grpSpPr>
          <a:xfrm>
            <a:off x="5936000" y="2405887"/>
            <a:ext cx="1248543" cy="1025319"/>
            <a:chOff x="5183758" y="1210600"/>
            <a:chExt cx="3605380" cy="2960783"/>
          </a:xfrm>
        </p:grpSpPr>
        <p:sp>
          <p:nvSpPr>
            <p:cNvPr id="9747" name="Google Shape;9747;p57"/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57"/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57"/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57"/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751" name="Google Shape;9751;p57"/>
            <p:cNvCxnSpPr/>
            <p:nvPr/>
          </p:nvCxnSpPr>
          <p:spPr>
            <a:xfrm>
              <a:off x="5183758" y="2382654"/>
              <a:ext cx="922800" cy="0"/>
            </a:xfrm>
            <a:prstGeom prst="straightConnector1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9752" name="Google Shape;9752;p57"/>
            <p:cNvCxnSpPr/>
            <p:nvPr/>
          </p:nvCxnSpPr>
          <p:spPr>
            <a:xfrm rot="10800000">
              <a:off x="8225195" y="1765431"/>
              <a:ext cx="559200" cy="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9753" name="Google Shape;9753;p57"/>
            <p:cNvCxnSpPr/>
            <p:nvPr/>
          </p:nvCxnSpPr>
          <p:spPr>
            <a:xfrm rot="10800000">
              <a:off x="7504838" y="2943528"/>
              <a:ext cx="12843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9754" name="Google Shape;9754;p57"/>
            <p:cNvCxnSpPr/>
            <p:nvPr/>
          </p:nvCxnSpPr>
          <p:spPr>
            <a:xfrm>
              <a:off x="5759284" y="3630350"/>
              <a:ext cx="922800" cy="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9755" name="Google Shape;9755;p57"/>
            <p:cNvSpPr/>
            <p:nvPr/>
          </p:nvSpPr>
          <p:spPr>
            <a:xfrm>
              <a:off x="6601902" y="3746583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6" name="Google Shape;9756;p57"/>
          <p:cNvGrpSpPr/>
          <p:nvPr/>
        </p:nvGrpSpPr>
        <p:grpSpPr>
          <a:xfrm>
            <a:off x="5793062" y="3544204"/>
            <a:ext cx="2664831" cy="843440"/>
            <a:chOff x="5916567" y="1099697"/>
            <a:chExt cx="2556683" cy="809211"/>
          </a:xfrm>
        </p:grpSpPr>
        <p:sp>
          <p:nvSpPr>
            <p:cNvPr id="9757" name="Google Shape;9757;p57"/>
            <p:cNvSpPr/>
            <p:nvPr/>
          </p:nvSpPr>
          <p:spPr>
            <a:xfrm>
              <a:off x="5916567" y="1105515"/>
              <a:ext cx="2329202" cy="797642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57"/>
            <p:cNvSpPr/>
            <p:nvPr/>
          </p:nvSpPr>
          <p:spPr>
            <a:xfrm>
              <a:off x="6719328" y="1353967"/>
              <a:ext cx="156983" cy="301221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57"/>
            <p:cNvSpPr/>
            <p:nvPr/>
          </p:nvSpPr>
          <p:spPr>
            <a:xfrm>
              <a:off x="7142762" y="1276612"/>
              <a:ext cx="217467" cy="455564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57"/>
            <p:cNvSpPr/>
            <p:nvPr/>
          </p:nvSpPr>
          <p:spPr>
            <a:xfrm>
              <a:off x="7621211" y="1188419"/>
              <a:ext cx="293739" cy="631637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57"/>
            <p:cNvSpPr/>
            <p:nvPr/>
          </p:nvSpPr>
          <p:spPr>
            <a:xfrm>
              <a:off x="8279421" y="1099697"/>
              <a:ext cx="54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57"/>
            <p:cNvSpPr/>
            <p:nvPr/>
          </p:nvSpPr>
          <p:spPr>
            <a:xfrm>
              <a:off x="8245760" y="1099697"/>
              <a:ext cx="33670" cy="5791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57"/>
            <p:cNvSpPr/>
            <p:nvPr/>
          </p:nvSpPr>
          <p:spPr>
            <a:xfrm>
              <a:off x="8085689" y="1099747"/>
              <a:ext cx="387562" cy="809161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57"/>
            <p:cNvSpPr/>
            <p:nvPr/>
          </p:nvSpPr>
          <p:spPr>
            <a:xfrm>
              <a:off x="6372480" y="1417485"/>
              <a:ext cx="104679" cy="173370"/>
            </a:xfrm>
            <a:custGeom>
              <a:avLst/>
              <a:gdLst/>
              <a:ahLst/>
              <a:cxnLst/>
              <a:rect l="l" t="t" r="r" b="b"/>
              <a:pathLst>
                <a:path w="11696" h="19371" extrusionOk="0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5" name="Google Shape;9765;p57"/>
          <p:cNvGrpSpPr/>
          <p:nvPr/>
        </p:nvGrpSpPr>
        <p:grpSpPr>
          <a:xfrm>
            <a:off x="5900602" y="1193063"/>
            <a:ext cx="1299851" cy="1023338"/>
            <a:chOff x="5900602" y="1193063"/>
            <a:chExt cx="1299851" cy="1023338"/>
          </a:xfrm>
        </p:grpSpPr>
        <p:grpSp>
          <p:nvGrpSpPr>
            <p:cNvPr id="9766" name="Google Shape;9766;p57"/>
            <p:cNvGrpSpPr/>
            <p:nvPr/>
          </p:nvGrpSpPr>
          <p:grpSpPr>
            <a:xfrm>
              <a:off x="6743564" y="1193063"/>
              <a:ext cx="456889" cy="700379"/>
              <a:chOff x="6743564" y="1193063"/>
              <a:chExt cx="456889" cy="700379"/>
            </a:xfrm>
          </p:grpSpPr>
          <p:grpSp>
            <p:nvGrpSpPr>
              <p:cNvPr id="9767" name="Google Shape;9767;p57"/>
              <p:cNvGrpSpPr/>
              <p:nvPr/>
            </p:nvGrpSpPr>
            <p:grpSpPr>
              <a:xfrm>
                <a:off x="6743564" y="1690731"/>
                <a:ext cx="214402" cy="202710"/>
                <a:chOff x="6743564" y="1690731"/>
                <a:chExt cx="214402" cy="202710"/>
              </a:xfrm>
            </p:grpSpPr>
            <p:sp>
              <p:nvSpPr>
                <p:cNvPr id="9768" name="Google Shape;9768;p57"/>
                <p:cNvSpPr/>
                <p:nvPr/>
              </p:nvSpPr>
              <p:spPr>
                <a:xfrm rot="-5400000">
                  <a:off x="6796932" y="1637364"/>
                  <a:ext cx="107666" cy="21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24651" extrusionOk="0">
                      <a:moveTo>
                        <a:pt x="727" y="0"/>
                      </a:moveTo>
                      <a:cubicBezTo>
                        <a:pt x="483" y="0"/>
                        <a:pt x="243" y="4"/>
                        <a:pt x="1" y="7"/>
                      </a:cubicBezTo>
                      <a:lnTo>
                        <a:pt x="1" y="23223"/>
                      </a:lnTo>
                      <a:lnTo>
                        <a:pt x="727" y="24650"/>
                      </a:lnTo>
                      <a:lnTo>
                        <a:pt x="12378" y="1737"/>
                      </a:lnTo>
                      <a:cubicBezTo>
                        <a:pt x="8795" y="619"/>
                        <a:pt x="4857" y="0"/>
                        <a:pt x="7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69" name="Google Shape;9769;p57"/>
                <p:cNvSpPr/>
                <p:nvPr/>
              </p:nvSpPr>
              <p:spPr>
                <a:xfrm rot="-5400000">
                  <a:off x="6797058" y="1744962"/>
                  <a:ext cx="95046" cy="201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70" name="Google Shape;9770;p57"/>
              <p:cNvGrpSpPr/>
              <p:nvPr/>
            </p:nvGrpSpPr>
            <p:grpSpPr>
              <a:xfrm>
                <a:off x="6915505" y="1193063"/>
                <a:ext cx="284947" cy="589637"/>
                <a:chOff x="6915505" y="1193063"/>
                <a:chExt cx="284947" cy="589637"/>
              </a:xfrm>
            </p:grpSpPr>
            <p:sp>
              <p:nvSpPr>
                <p:cNvPr id="9771" name="Google Shape;9771;p57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772" name="Google Shape;9772;p57"/>
                <p:cNvCxnSpPr/>
                <p:nvPr/>
              </p:nvCxnSpPr>
              <p:spPr>
                <a:xfrm rot="10800000">
                  <a:off x="6938275" y="1279600"/>
                  <a:ext cx="0" cy="503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773" name="Google Shape;9773;p57"/>
            <p:cNvGrpSpPr/>
            <p:nvPr/>
          </p:nvGrpSpPr>
          <p:grpSpPr>
            <a:xfrm>
              <a:off x="6520337" y="1193063"/>
              <a:ext cx="341815" cy="801589"/>
              <a:chOff x="6520337" y="1193063"/>
              <a:chExt cx="341815" cy="801589"/>
            </a:xfrm>
          </p:grpSpPr>
          <p:grpSp>
            <p:nvGrpSpPr>
              <p:cNvPr id="9774" name="Google Shape;9774;p57"/>
              <p:cNvGrpSpPr/>
              <p:nvPr/>
            </p:nvGrpSpPr>
            <p:grpSpPr>
              <a:xfrm>
                <a:off x="6520337" y="1589527"/>
                <a:ext cx="213950" cy="405125"/>
                <a:chOff x="6520337" y="1589527"/>
                <a:chExt cx="213950" cy="405125"/>
              </a:xfrm>
            </p:grpSpPr>
            <p:sp>
              <p:nvSpPr>
                <p:cNvPr id="9775" name="Google Shape;9775;p57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3" h="24594" extrusionOk="0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76" name="Google Shape;9776;p57"/>
                <p:cNvSpPr/>
                <p:nvPr/>
              </p:nvSpPr>
              <p:spPr>
                <a:xfrm rot="-5400000">
                  <a:off x="6529204" y="1789569"/>
                  <a:ext cx="196250" cy="21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4" h="24595" extrusionOk="0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77" name="Google Shape;9777;p57"/>
              <p:cNvGrpSpPr/>
              <p:nvPr/>
            </p:nvGrpSpPr>
            <p:grpSpPr>
              <a:xfrm>
                <a:off x="6577204" y="1193063"/>
                <a:ext cx="284947" cy="453562"/>
                <a:chOff x="6577204" y="1193063"/>
                <a:chExt cx="284947" cy="453562"/>
              </a:xfrm>
            </p:grpSpPr>
            <p:sp>
              <p:nvSpPr>
                <p:cNvPr id="9778" name="Google Shape;9778;p57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779" name="Google Shape;9779;p57"/>
                <p:cNvCxnSpPr/>
                <p:nvPr/>
              </p:nvCxnSpPr>
              <p:spPr>
                <a:xfrm rot="10800000">
                  <a:off x="6677825" y="1279425"/>
                  <a:ext cx="0" cy="36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780" name="Google Shape;9780;p57"/>
            <p:cNvGrpSpPr/>
            <p:nvPr/>
          </p:nvGrpSpPr>
          <p:grpSpPr>
            <a:xfrm>
              <a:off x="6238903" y="1193063"/>
              <a:ext cx="300475" cy="901782"/>
              <a:chOff x="6238903" y="1193063"/>
              <a:chExt cx="300475" cy="901782"/>
            </a:xfrm>
          </p:grpSpPr>
          <p:grpSp>
            <p:nvGrpSpPr>
              <p:cNvPr id="9781" name="Google Shape;9781;p57"/>
              <p:cNvGrpSpPr/>
              <p:nvPr/>
            </p:nvGrpSpPr>
            <p:grpSpPr>
              <a:xfrm>
                <a:off x="6290865" y="1489315"/>
                <a:ext cx="248514" cy="605530"/>
                <a:chOff x="6290865" y="1489315"/>
                <a:chExt cx="248514" cy="605530"/>
              </a:xfrm>
            </p:grpSpPr>
            <p:sp>
              <p:nvSpPr>
                <p:cNvPr id="9782" name="Google Shape;9782;p57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35" h="28573" extrusionOk="0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3" name="Google Shape;9783;p57"/>
                <p:cNvSpPr/>
                <p:nvPr/>
              </p:nvSpPr>
              <p:spPr>
                <a:xfrm rot="-5400000">
                  <a:off x="6266916" y="1822383"/>
                  <a:ext cx="296437" cy="24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83" h="28570" extrusionOk="0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84" name="Google Shape;9784;p57"/>
              <p:cNvGrpSpPr/>
              <p:nvPr/>
            </p:nvGrpSpPr>
            <p:grpSpPr>
              <a:xfrm>
                <a:off x="6238903" y="1193063"/>
                <a:ext cx="284947" cy="327512"/>
                <a:chOff x="6238903" y="1193063"/>
                <a:chExt cx="284947" cy="327512"/>
              </a:xfrm>
            </p:grpSpPr>
            <p:sp>
              <p:nvSpPr>
                <p:cNvPr id="9785" name="Google Shape;9785;p57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786" name="Google Shape;9786;p57"/>
                <p:cNvCxnSpPr/>
                <p:nvPr/>
              </p:nvCxnSpPr>
              <p:spPr>
                <a:xfrm rot="10800000">
                  <a:off x="6431250" y="1279375"/>
                  <a:ext cx="0" cy="241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787" name="Google Shape;9787;p57"/>
            <p:cNvGrpSpPr/>
            <p:nvPr/>
          </p:nvGrpSpPr>
          <p:grpSpPr>
            <a:xfrm>
              <a:off x="5900602" y="1193063"/>
              <a:ext cx="444345" cy="1023338"/>
              <a:chOff x="5900602" y="1193063"/>
              <a:chExt cx="444345" cy="1023338"/>
            </a:xfrm>
          </p:grpSpPr>
          <p:grpSp>
            <p:nvGrpSpPr>
              <p:cNvPr id="9788" name="Google Shape;9788;p57"/>
              <p:cNvGrpSpPr/>
              <p:nvPr/>
            </p:nvGrpSpPr>
            <p:grpSpPr>
              <a:xfrm>
                <a:off x="6046501" y="1367785"/>
                <a:ext cx="298446" cy="848616"/>
                <a:chOff x="6046501" y="1367785"/>
                <a:chExt cx="298446" cy="848616"/>
              </a:xfrm>
            </p:grpSpPr>
            <p:sp>
              <p:nvSpPr>
                <p:cNvPr id="9789" name="Google Shape;9789;p57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0" h="34314" extrusionOk="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0" name="Google Shape;9790;p57"/>
                <p:cNvSpPr/>
                <p:nvPr/>
              </p:nvSpPr>
              <p:spPr>
                <a:xfrm rot="-5400000">
                  <a:off x="5986745" y="1858198"/>
                  <a:ext cx="417984" cy="29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8" h="34311" extrusionOk="0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91" name="Google Shape;9791;p57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9792" name="Google Shape;9792;p57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793" name="Google Shape;9793;p57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  <p:grpSp>
        <p:nvGrpSpPr>
          <p:cNvPr id="9794" name="Google Shape;9794;p57"/>
          <p:cNvGrpSpPr/>
          <p:nvPr/>
        </p:nvGrpSpPr>
        <p:grpSpPr>
          <a:xfrm>
            <a:off x="7238484" y="1193208"/>
            <a:ext cx="1219413" cy="1051365"/>
            <a:chOff x="7287122" y="1165658"/>
            <a:chExt cx="1219413" cy="1051365"/>
          </a:xfrm>
        </p:grpSpPr>
        <p:grpSp>
          <p:nvGrpSpPr>
            <p:cNvPr id="9795" name="Google Shape;9795;p57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9796" name="Google Shape;9796;p57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avLst/>
                <a:gdLst/>
                <a:ahLst/>
                <a:cxnLst/>
                <a:rect l="l" t="t" r="r" b="b"/>
                <a:pathLst>
                  <a:path w="14992" h="26428" extrusionOk="0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797" name="Google Shape;9797;p57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9798" name="Google Shape;9798;p57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799" name="Google Shape;9799;p57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800" name="Google Shape;9800;p57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9801" name="Google Shape;9801;p57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avLst/>
                <a:gdLst/>
                <a:ahLst/>
                <a:cxnLst/>
                <a:rect l="l" t="t" r="r" b="b"/>
                <a:pathLst>
                  <a:path w="29952" h="26371" extrusionOk="0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802" name="Google Shape;9802;p57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9803" name="Google Shape;9803;p57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804" name="Google Shape;9804;p57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805" name="Google Shape;9805;p57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9806" name="Google Shape;9806;p57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avLst/>
                <a:gdLst/>
                <a:ahLst/>
                <a:cxnLst/>
                <a:rect l="l" t="t" r="r" b="b"/>
                <a:pathLst>
                  <a:path w="44762" h="30635" extrusionOk="0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807" name="Google Shape;9807;p57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9808" name="Google Shape;9808;p57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809" name="Google Shape;9809;p57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9810" name="Google Shape;9810;p57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9811" name="Google Shape;9811;p57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avLst/>
                <a:gdLst/>
                <a:ahLst/>
                <a:cxnLst/>
                <a:rect l="l" t="t" r="r" b="b"/>
                <a:pathLst>
                  <a:path w="62727" h="36789" extrusionOk="0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812" name="Google Shape;9812;p57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9813" name="Google Shape;9813;p57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814" name="Google Shape;9814;p57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28"/>
          <p:cNvGrpSpPr/>
          <p:nvPr/>
        </p:nvGrpSpPr>
        <p:grpSpPr>
          <a:xfrm>
            <a:off x="7967675" y="-503155"/>
            <a:ext cx="1693732" cy="2985455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person holding a red bottle&#10;&#10;Description automatically generated">
            <a:extLst>
              <a:ext uri="{FF2B5EF4-FFF2-40B4-BE49-F238E27FC236}">
                <a16:creationId xmlns:a16="http://schemas.microsoft.com/office/drawing/2014/main" id="{174B1EDC-4930-41C5-D849-CB7C396E40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90" t="1044" r="20823" b="-71"/>
          <a:stretch/>
        </p:blipFill>
        <p:spPr>
          <a:xfrm>
            <a:off x="5291094" y="1220689"/>
            <a:ext cx="2581313" cy="22755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382064" y="1174151"/>
            <a:ext cx="4371800" cy="2306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/>
              <a:t>21 anos</a:t>
            </a:r>
          </a:p>
          <a:p>
            <a:pPr marL="285750" indent="-285750"/>
            <a:r>
              <a:rPr lang="en"/>
              <a:t>Data Tech Lead Ambev</a:t>
            </a:r>
          </a:p>
          <a:p>
            <a:pPr marL="285750" indent="-285750"/>
            <a:r>
              <a:rPr lang="en"/>
              <a:t>Gestão de TI – Fatec Campinas</a:t>
            </a:r>
          </a:p>
          <a:p>
            <a:pPr marL="285750" indent="-285750"/>
            <a:r>
              <a:rPr lang="en"/>
              <a:t>Eng. Comp – Universidade de Franca (cursando)</a:t>
            </a:r>
          </a:p>
          <a:p>
            <a:pPr marL="285750" indent="-285750"/>
            <a:r>
              <a:rPr lang="en"/>
              <a:t>MBA Data Science – USP (cursando)</a:t>
            </a:r>
          </a:p>
          <a:p>
            <a:pPr marL="285750" indent="-285750"/>
            <a:r>
              <a:rPr lang="en"/>
              <a:t>Adoro uma cervejinha e conhecer novos lugares</a:t>
            </a: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PALESTRANTES</a:t>
            </a:r>
            <a:endParaRPr/>
          </a:p>
        </p:txBody>
      </p:sp>
      <p:sp>
        <p:nvSpPr>
          <p:cNvPr id="509" name="Google Shape;509;p28"/>
          <p:cNvSpPr/>
          <p:nvPr/>
        </p:nvSpPr>
        <p:spPr>
          <a:xfrm>
            <a:off x="6755247" y="3544215"/>
            <a:ext cx="0" cy="30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8"/>
          <p:cNvSpPr/>
          <p:nvPr/>
        </p:nvSpPr>
        <p:spPr>
          <a:xfrm>
            <a:off x="5191505" y="1097036"/>
            <a:ext cx="2771486" cy="2514824"/>
          </a:xfrm>
          <a:custGeom>
            <a:avLst/>
            <a:gdLst/>
            <a:ahLst/>
            <a:cxnLst/>
            <a:rect l="l" t="t" r="r" b="b"/>
            <a:pathLst>
              <a:path w="86953" h="107861" extrusionOk="0">
                <a:moveTo>
                  <a:pt x="81393" y="927"/>
                </a:moveTo>
                <a:cubicBezTo>
                  <a:pt x="83963" y="927"/>
                  <a:pt x="86043" y="3008"/>
                  <a:pt x="86043" y="5577"/>
                </a:cubicBezTo>
                <a:lnTo>
                  <a:pt x="86043" y="102284"/>
                </a:lnTo>
                <a:cubicBezTo>
                  <a:pt x="86043" y="104854"/>
                  <a:pt x="83963" y="106934"/>
                  <a:pt x="81393" y="106934"/>
                </a:cubicBezTo>
                <a:lnTo>
                  <a:pt x="5559" y="106934"/>
                </a:lnTo>
                <a:cubicBezTo>
                  <a:pt x="2989" y="106934"/>
                  <a:pt x="909" y="104854"/>
                  <a:pt x="909" y="102284"/>
                </a:cubicBezTo>
                <a:lnTo>
                  <a:pt x="909" y="5577"/>
                </a:lnTo>
                <a:cubicBezTo>
                  <a:pt x="909" y="3008"/>
                  <a:pt x="2989" y="927"/>
                  <a:pt x="5559" y="927"/>
                </a:cubicBezTo>
                <a:close/>
                <a:moveTo>
                  <a:pt x="5559" y="1"/>
                </a:moveTo>
                <a:cubicBezTo>
                  <a:pt x="2482" y="18"/>
                  <a:pt x="0" y="2501"/>
                  <a:pt x="0" y="5577"/>
                </a:cubicBezTo>
                <a:lnTo>
                  <a:pt x="0" y="102284"/>
                </a:lnTo>
                <a:cubicBezTo>
                  <a:pt x="0" y="105361"/>
                  <a:pt x="2482" y="107843"/>
                  <a:pt x="5559" y="107860"/>
                </a:cubicBezTo>
                <a:lnTo>
                  <a:pt x="81393" y="107860"/>
                </a:lnTo>
                <a:cubicBezTo>
                  <a:pt x="84470" y="107843"/>
                  <a:pt x="86952" y="105361"/>
                  <a:pt x="86952" y="102284"/>
                </a:cubicBezTo>
                <a:lnTo>
                  <a:pt x="86952" y="5577"/>
                </a:lnTo>
                <a:cubicBezTo>
                  <a:pt x="86952" y="2501"/>
                  <a:pt x="84470" y="18"/>
                  <a:pt x="813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8"/>
          <p:cNvSpPr/>
          <p:nvPr/>
        </p:nvSpPr>
        <p:spPr>
          <a:xfrm>
            <a:off x="5310812" y="1296687"/>
            <a:ext cx="2377423" cy="2292977"/>
          </a:xfrm>
          <a:custGeom>
            <a:avLst/>
            <a:gdLst/>
            <a:ahLst/>
            <a:cxnLst/>
            <a:rect l="l" t="t" r="r" b="b"/>
            <a:pathLst>
              <a:path w="79786" h="99120" extrusionOk="0">
                <a:moveTo>
                  <a:pt x="74961" y="227"/>
                </a:moveTo>
                <a:cubicBezTo>
                  <a:pt x="77495" y="227"/>
                  <a:pt x="79576" y="2290"/>
                  <a:pt x="79576" y="4842"/>
                </a:cubicBezTo>
                <a:lnTo>
                  <a:pt x="79576" y="94277"/>
                </a:lnTo>
                <a:cubicBezTo>
                  <a:pt x="79576" y="96829"/>
                  <a:pt x="77495" y="98892"/>
                  <a:pt x="74961" y="98892"/>
                </a:cubicBezTo>
                <a:lnTo>
                  <a:pt x="4843" y="98892"/>
                </a:lnTo>
                <a:cubicBezTo>
                  <a:pt x="2291" y="98892"/>
                  <a:pt x="210" y="96829"/>
                  <a:pt x="210" y="94277"/>
                </a:cubicBezTo>
                <a:lnTo>
                  <a:pt x="210" y="4842"/>
                </a:lnTo>
                <a:cubicBezTo>
                  <a:pt x="210" y="2290"/>
                  <a:pt x="2291" y="227"/>
                  <a:pt x="4843" y="227"/>
                </a:cubicBezTo>
                <a:close/>
                <a:moveTo>
                  <a:pt x="4843" y="0"/>
                </a:moveTo>
                <a:cubicBezTo>
                  <a:pt x="2168" y="18"/>
                  <a:pt x="1" y="2168"/>
                  <a:pt x="1" y="4842"/>
                </a:cubicBezTo>
                <a:lnTo>
                  <a:pt x="1" y="94277"/>
                </a:lnTo>
                <a:cubicBezTo>
                  <a:pt x="1" y="96951"/>
                  <a:pt x="2168" y="99102"/>
                  <a:pt x="4843" y="99119"/>
                </a:cubicBezTo>
                <a:lnTo>
                  <a:pt x="74961" y="99119"/>
                </a:lnTo>
                <a:cubicBezTo>
                  <a:pt x="77618" y="99102"/>
                  <a:pt x="79786" y="96951"/>
                  <a:pt x="79786" y="94277"/>
                </a:cubicBezTo>
                <a:lnTo>
                  <a:pt x="79786" y="4842"/>
                </a:lnTo>
                <a:cubicBezTo>
                  <a:pt x="79786" y="2168"/>
                  <a:pt x="77618" y="18"/>
                  <a:pt x="74961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8"/>
          <p:cNvSpPr/>
          <p:nvPr/>
        </p:nvSpPr>
        <p:spPr>
          <a:xfrm>
            <a:off x="4931044" y="1909107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0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8"/>
          <p:cNvSpPr/>
          <p:nvPr/>
        </p:nvSpPr>
        <p:spPr>
          <a:xfrm>
            <a:off x="4931044" y="1832020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0"/>
                </a:moveTo>
                <a:lnTo>
                  <a:pt x="0" y="1206"/>
                </a:lnTo>
                <a:lnTo>
                  <a:pt x="4004" y="1206"/>
                </a:lnTo>
                <a:lnTo>
                  <a:pt x="40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8"/>
          <p:cNvSpPr/>
          <p:nvPr/>
        </p:nvSpPr>
        <p:spPr>
          <a:xfrm>
            <a:off x="4931044" y="1986193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1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8"/>
          <p:cNvSpPr/>
          <p:nvPr/>
        </p:nvSpPr>
        <p:spPr>
          <a:xfrm>
            <a:off x="4931044" y="2062772"/>
            <a:ext cx="119309" cy="36472"/>
          </a:xfrm>
          <a:custGeom>
            <a:avLst/>
            <a:gdLst/>
            <a:ahLst/>
            <a:cxnLst/>
            <a:rect l="l" t="t" r="r" b="b"/>
            <a:pathLst>
              <a:path w="4004" h="1224" extrusionOk="0">
                <a:moveTo>
                  <a:pt x="0" y="0"/>
                </a:moveTo>
                <a:lnTo>
                  <a:pt x="0" y="1224"/>
                </a:lnTo>
                <a:lnTo>
                  <a:pt x="4004" y="1224"/>
                </a:lnTo>
                <a:lnTo>
                  <a:pt x="40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8"/>
          <p:cNvSpPr/>
          <p:nvPr/>
        </p:nvSpPr>
        <p:spPr>
          <a:xfrm>
            <a:off x="4931044" y="2139858"/>
            <a:ext cx="119309" cy="36502"/>
          </a:xfrm>
          <a:custGeom>
            <a:avLst/>
            <a:gdLst/>
            <a:ahLst/>
            <a:cxnLst/>
            <a:rect l="l" t="t" r="r" b="b"/>
            <a:pathLst>
              <a:path w="4004" h="1225" extrusionOk="0">
                <a:moveTo>
                  <a:pt x="0" y="1"/>
                </a:moveTo>
                <a:lnTo>
                  <a:pt x="0" y="1224"/>
                </a:lnTo>
                <a:lnTo>
                  <a:pt x="4004" y="1224"/>
                </a:lnTo>
                <a:lnTo>
                  <a:pt x="40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8"/>
          <p:cNvSpPr/>
          <p:nvPr/>
        </p:nvSpPr>
        <p:spPr>
          <a:xfrm>
            <a:off x="4931044" y="1523646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0"/>
                </a:moveTo>
                <a:lnTo>
                  <a:pt x="0" y="1206"/>
                </a:lnTo>
                <a:lnTo>
                  <a:pt x="4004" y="1206"/>
                </a:lnTo>
                <a:lnTo>
                  <a:pt x="40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8"/>
          <p:cNvSpPr/>
          <p:nvPr/>
        </p:nvSpPr>
        <p:spPr>
          <a:xfrm>
            <a:off x="4931044" y="1446530"/>
            <a:ext cx="119309" cy="35995"/>
          </a:xfrm>
          <a:custGeom>
            <a:avLst/>
            <a:gdLst/>
            <a:ahLst/>
            <a:cxnLst/>
            <a:rect l="l" t="t" r="r" b="b"/>
            <a:pathLst>
              <a:path w="4004" h="1208" extrusionOk="0">
                <a:moveTo>
                  <a:pt x="0" y="1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8"/>
          <p:cNvSpPr/>
          <p:nvPr/>
        </p:nvSpPr>
        <p:spPr>
          <a:xfrm>
            <a:off x="4931044" y="1600732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0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8"/>
          <p:cNvSpPr/>
          <p:nvPr/>
        </p:nvSpPr>
        <p:spPr>
          <a:xfrm>
            <a:off x="4931044" y="1677818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1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8"/>
          <p:cNvSpPr/>
          <p:nvPr/>
        </p:nvSpPr>
        <p:spPr>
          <a:xfrm>
            <a:off x="4931044" y="1754905"/>
            <a:ext cx="119309" cy="35995"/>
          </a:xfrm>
          <a:custGeom>
            <a:avLst/>
            <a:gdLst/>
            <a:ahLst/>
            <a:cxnLst/>
            <a:rect l="l" t="t" r="r" b="b"/>
            <a:pathLst>
              <a:path w="4004" h="1208" extrusionOk="0">
                <a:moveTo>
                  <a:pt x="0" y="1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8"/>
          <p:cNvSpPr/>
          <p:nvPr/>
        </p:nvSpPr>
        <p:spPr>
          <a:xfrm>
            <a:off x="4931044" y="1138156"/>
            <a:ext cx="119309" cy="35995"/>
          </a:xfrm>
          <a:custGeom>
            <a:avLst/>
            <a:gdLst/>
            <a:ahLst/>
            <a:cxnLst/>
            <a:rect l="l" t="t" r="r" b="b"/>
            <a:pathLst>
              <a:path w="4004" h="1208" extrusionOk="0">
                <a:moveTo>
                  <a:pt x="0" y="1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8"/>
          <p:cNvSpPr/>
          <p:nvPr/>
        </p:nvSpPr>
        <p:spPr>
          <a:xfrm>
            <a:off x="4931044" y="1061070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1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8"/>
          <p:cNvSpPr/>
          <p:nvPr/>
        </p:nvSpPr>
        <p:spPr>
          <a:xfrm>
            <a:off x="4931044" y="1215272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0"/>
                </a:moveTo>
                <a:lnTo>
                  <a:pt x="0" y="1206"/>
                </a:lnTo>
                <a:lnTo>
                  <a:pt x="4004" y="1206"/>
                </a:lnTo>
                <a:lnTo>
                  <a:pt x="40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8"/>
          <p:cNvSpPr/>
          <p:nvPr/>
        </p:nvSpPr>
        <p:spPr>
          <a:xfrm>
            <a:off x="4931044" y="1292358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0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8"/>
          <p:cNvSpPr/>
          <p:nvPr/>
        </p:nvSpPr>
        <p:spPr>
          <a:xfrm>
            <a:off x="4931044" y="1369444"/>
            <a:ext cx="119309" cy="35966"/>
          </a:xfrm>
          <a:custGeom>
            <a:avLst/>
            <a:gdLst/>
            <a:ahLst/>
            <a:cxnLst/>
            <a:rect l="l" t="t" r="r" b="b"/>
            <a:pathLst>
              <a:path w="4004" h="1207" extrusionOk="0">
                <a:moveTo>
                  <a:pt x="0" y="1"/>
                </a:moveTo>
                <a:lnTo>
                  <a:pt x="0" y="1207"/>
                </a:lnTo>
                <a:lnTo>
                  <a:pt x="4004" y="1207"/>
                </a:lnTo>
                <a:lnTo>
                  <a:pt x="40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8"/>
          <p:cNvSpPr/>
          <p:nvPr/>
        </p:nvSpPr>
        <p:spPr>
          <a:xfrm>
            <a:off x="4931044" y="2221116"/>
            <a:ext cx="119309" cy="1696074"/>
          </a:xfrm>
          <a:custGeom>
            <a:avLst/>
            <a:gdLst/>
            <a:ahLst/>
            <a:cxnLst/>
            <a:rect l="l" t="t" r="r" b="b"/>
            <a:pathLst>
              <a:path w="4004" h="56920" extrusionOk="0">
                <a:moveTo>
                  <a:pt x="0" y="1"/>
                </a:moveTo>
                <a:lnTo>
                  <a:pt x="0" y="56920"/>
                </a:lnTo>
                <a:lnTo>
                  <a:pt x="4004" y="56920"/>
                </a:lnTo>
                <a:lnTo>
                  <a:pt x="40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74;p29">
            <a:extLst>
              <a:ext uri="{FF2B5EF4-FFF2-40B4-BE49-F238E27FC236}">
                <a16:creationId xmlns:a16="http://schemas.microsoft.com/office/drawing/2014/main" id="{1F3D4669-3933-670B-C476-F2E5F33745C9}"/>
              </a:ext>
            </a:extLst>
          </p:cNvPr>
          <p:cNvSpPr txBox="1">
            <a:spLocks/>
          </p:cNvSpPr>
          <p:nvPr/>
        </p:nvSpPr>
        <p:spPr>
          <a:xfrm>
            <a:off x="5186820" y="3583889"/>
            <a:ext cx="277148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r"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algn="ctr"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ctr"/>
            <a:r>
              <a:rPr lang="en-US"/>
              <a:t>BEATRIZ RODRIGUES</a:t>
            </a:r>
          </a:p>
        </p:txBody>
      </p:sp>
    </p:spTree>
    <p:extLst>
      <p:ext uri="{BB962C8B-B14F-4D97-AF65-F5344CB8AC3E}">
        <p14:creationId xmlns:p14="http://schemas.microsoft.com/office/powerpoint/2010/main" val="2619893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04;p30">
            <a:extLst>
              <a:ext uri="{FF2B5EF4-FFF2-40B4-BE49-F238E27FC236}">
                <a16:creationId xmlns:a16="http://schemas.microsoft.com/office/drawing/2014/main" id="{41A4DEBA-4259-330F-EF73-4A4753E3D754}"/>
              </a:ext>
            </a:extLst>
          </p:cNvPr>
          <p:cNvSpPr txBox="1">
            <a:spLocks/>
          </p:cNvSpPr>
          <p:nvPr/>
        </p:nvSpPr>
        <p:spPr>
          <a:xfrm>
            <a:off x="573502" y="112821"/>
            <a:ext cx="4278832" cy="51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285750" indent="-28575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err="1"/>
              <a:t>Página</a:t>
            </a:r>
            <a:r>
              <a:rPr lang="en-US" sz="1800"/>
              <a:t> </a:t>
            </a:r>
            <a:r>
              <a:rPr lang="en-US" sz="1800" err="1"/>
              <a:t>Inicial</a:t>
            </a:r>
            <a:r>
              <a:rPr lang="en-US" sz="1800"/>
              <a:t> Report </a:t>
            </a:r>
            <a:r>
              <a:rPr lang="en-US" sz="1800" err="1"/>
              <a:t>em</a:t>
            </a:r>
            <a:r>
              <a:rPr lang="en-US" sz="1800"/>
              <a:t> Branco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5326B8-C947-2A93-2C26-38394226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02" y="708231"/>
            <a:ext cx="7711888" cy="414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23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what you’ll find in this </a:t>
            </a: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3"/>
              </a:rPr>
              <a:t> </a:t>
            </a:r>
            <a:r>
              <a:rPr lang="en"/>
              <a:t>template: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/>
              <a:t>A slide structure based on a consulting sales pitch, which you can easily adapt to your needs. For more info on how to edit the template, please visit </a:t>
            </a: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>
                <a:latin typeface="Maven Pro SemiBold"/>
                <a:ea typeface="Maven Pro SemiBold"/>
                <a:cs typeface="Maven Pro SemiBold"/>
                <a:sym typeface="Maven Pro SemiBold"/>
              </a:rPr>
              <a:t> </a:t>
            </a:r>
            <a:r>
              <a:rPr lang="en"/>
              <a:t>or read our </a:t>
            </a: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r>
              <a:rPr lang="en">
                <a:solidFill>
                  <a:schemeClr val="accent2"/>
                </a:solidFill>
              </a:rPr>
              <a:t>.</a:t>
            </a:r>
            <a:endParaRPr>
              <a:solidFill>
                <a:schemeClr val="accent2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/>
              <a:t>An assortment of illustrations that are suitable for use in the presentation can be found in the </a:t>
            </a: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alternative resources</a:t>
            </a:r>
            <a:r>
              <a:rPr lang="en"/>
              <a:t> slide.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/>
              <a:t>A </a:t>
            </a: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</a:t>
            </a:r>
            <a:r>
              <a:rPr lang="en"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7" action="ppaction://hlinksldjump"/>
              </a:rPr>
              <a:t> </a:t>
            </a:r>
            <a:r>
              <a:rPr lang="en"/>
              <a:t>slide, which you must keep so that proper credits for our design are given.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/>
              <a:t>A </a:t>
            </a: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resources</a:t>
            </a:r>
            <a:r>
              <a:rPr lang="en"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8" action="ppaction://hlinksldjump"/>
              </a:rPr>
              <a:t> </a:t>
            </a:r>
            <a:r>
              <a:rPr lang="en"/>
              <a:t>slide, where you’ll find links to all the elements used in the template.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Instructions for use</a:t>
            </a:r>
            <a:r>
              <a:rPr lang="en">
                <a:latin typeface="Maven Pro SemiBold"/>
                <a:ea typeface="Maven Pro SemiBold"/>
                <a:cs typeface="Maven Pro SemiBold"/>
                <a:sym typeface="Maven Pro SemiBold"/>
              </a:rPr>
              <a:t>.</a:t>
            </a:r>
            <a:endParaRPr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/>
              <a:t>Final slides with: </a:t>
            </a:r>
            <a:endParaRPr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lang="en"/>
              <a:t>The</a:t>
            </a:r>
            <a:r>
              <a:rPr lang="en"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10" action="ppaction://hlinksldjump"/>
              </a:rPr>
              <a:t> </a:t>
            </a: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fonts and colors</a:t>
            </a:r>
            <a:r>
              <a:rPr lang="en"/>
              <a:t> used in the template.</a:t>
            </a:r>
            <a:endParaRPr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lang="en"/>
              <a:t>More</a:t>
            </a:r>
            <a:r>
              <a:rPr lang="en"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11" action="ppaction://hlinksldjump"/>
              </a:rPr>
              <a:t> </a:t>
            </a: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 resources</a:t>
            </a:r>
            <a:r>
              <a:rPr lang="en"/>
              <a:t>, whose size and color can be edited. </a:t>
            </a:r>
            <a:endParaRPr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lang="en"/>
              <a:t>Sets of </a:t>
            </a: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customizable icons</a:t>
            </a:r>
            <a:r>
              <a:rPr lang="en"/>
              <a:t> of the following themes: general, business, avatar, creative process, education, help &amp; support, medical, nature, performing arts, SEO &amp; marketing, and teamwork.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666296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6666298" y="3829675"/>
            <a:ext cx="1753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942834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&amp; SOLUTION</a:t>
            </a:r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1223300" y="3829680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3942827" y="3829680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PROBLEM</a:t>
            </a:r>
            <a:endParaRPr/>
          </a:p>
        </p:txBody>
      </p:sp>
      <p:sp>
        <p:nvSpPr>
          <p:cNvPr id="572" name="Google Shape;572;p29"/>
          <p:cNvSpPr txBox="1">
            <a:spLocks noGrp="1"/>
          </p:cNvSpPr>
          <p:nvPr>
            <p:ph type="ctrTitle"/>
          </p:nvPr>
        </p:nvSpPr>
        <p:spPr>
          <a:xfrm>
            <a:off x="931234" y="1196026"/>
            <a:ext cx="98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73" name="Google Shape;573;p29"/>
          <p:cNvSpPr txBox="1">
            <a:spLocks noGrp="1"/>
          </p:cNvSpPr>
          <p:nvPr>
            <p:ph type="subTitle" idx="1"/>
          </p:nvPr>
        </p:nvSpPr>
        <p:spPr>
          <a:xfrm>
            <a:off x="931246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place. It’s full of iron oxide dust, which gives the planet its reddish cast</a:t>
            </a:r>
            <a:endParaRPr/>
          </a:p>
        </p:txBody>
      </p:sp>
      <p:sp>
        <p:nvSpPr>
          <p:cNvPr id="574" name="Google Shape;574;p29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575" name="Google Shape;575;p29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</a:t>
            </a:r>
            <a:endParaRPr/>
          </a:p>
        </p:txBody>
      </p:sp>
      <p:grpSp>
        <p:nvGrpSpPr>
          <p:cNvPr id="576" name="Google Shape;576;p29"/>
          <p:cNvGrpSpPr/>
          <p:nvPr/>
        </p:nvGrpSpPr>
        <p:grpSpPr>
          <a:xfrm>
            <a:off x="2466797" y="2837754"/>
            <a:ext cx="4594825" cy="1842617"/>
            <a:chOff x="3834069" y="2439811"/>
            <a:chExt cx="2413629" cy="967914"/>
          </a:xfrm>
        </p:grpSpPr>
        <p:grpSp>
          <p:nvGrpSpPr>
            <p:cNvPr id="577" name="Google Shape;577;p29"/>
            <p:cNvGrpSpPr/>
            <p:nvPr/>
          </p:nvGrpSpPr>
          <p:grpSpPr>
            <a:xfrm>
              <a:off x="4960453" y="2469658"/>
              <a:ext cx="1287244" cy="885527"/>
              <a:chOff x="4960453" y="2469658"/>
              <a:chExt cx="1287244" cy="885527"/>
            </a:xfrm>
          </p:grpSpPr>
          <p:sp>
            <p:nvSpPr>
              <p:cNvPr id="578" name="Google Shape;578;p29"/>
              <p:cNvSpPr/>
              <p:nvPr/>
            </p:nvSpPr>
            <p:spPr>
              <a:xfrm>
                <a:off x="4960453" y="3257061"/>
                <a:ext cx="128724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9"/>
              <p:cNvSpPr/>
              <p:nvPr/>
            </p:nvSpPr>
            <p:spPr>
              <a:xfrm>
                <a:off x="4960454" y="3099580"/>
                <a:ext cx="105134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9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9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9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9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4" name="Google Shape;584;p29"/>
            <p:cNvGrpSpPr/>
            <p:nvPr/>
          </p:nvGrpSpPr>
          <p:grpSpPr>
            <a:xfrm>
              <a:off x="3834069" y="2469658"/>
              <a:ext cx="1129846" cy="885527"/>
              <a:chOff x="3834069" y="2469658"/>
              <a:chExt cx="1129846" cy="885527"/>
            </a:xfrm>
          </p:grpSpPr>
          <p:sp>
            <p:nvSpPr>
              <p:cNvPr id="585" name="Google Shape;585;p29"/>
              <p:cNvSpPr/>
              <p:nvPr/>
            </p:nvSpPr>
            <p:spPr>
              <a:xfrm>
                <a:off x="3834069" y="3257061"/>
                <a:ext cx="1129846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9"/>
              <p:cNvSpPr/>
              <p:nvPr/>
            </p:nvSpPr>
            <p:spPr>
              <a:xfrm>
                <a:off x="4093459" y="3099580"/>
                <a:ext cx="870365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9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9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9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9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1" name="Google Shape;591;p29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2" name="Google Shape;592;p29"/>
          <p:cNvCxnSpPr>
            <a:stCxn id="572" idx="1"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stCxn id="574" idx="3"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SOLUTIONS</a:t>
            </a:r>
            <a:endParaRPr sz="3000"/>
          </a:p>
        </p:txBody>
      </p:sp>
      <p:sp>
        <p:nvSpPr>
          <p:cNvPr id="601" name="Google Shape;601;p30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602" name="Google Shape;602;p30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03" name="Google Shape;603;p30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one and a gas giant</a:t>
            </a:r>
            <a:endParaRPr/>
          </a:p>
        </p:txBody>
      </p:sp>
      <p:sp>
        <p:nvSpPr>
          <p:cNvPr id="604" name="Google Shape;604;p30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05" name="Google Shape;605;p30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606" name="Google Shape;606;p30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607" name="Google Shape;607;p30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608" name="Google Shape;608;p30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609" name="Google Shape;609;p30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0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0"/>
          <p:cNvSpPr/>
          <p:nvPr/>
        </p:nvSpPr>
        <p:spPr>
          <a:xfrm>
            <a:off x="4909275" y="167397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0"/>
          <p:cNvSpPr/>
          <p:nvPr/>
        </p:nvSpPr>
        <p:spPr>
          <a:xfrm>
            <a:off x="4909275" y="30823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3" name="Google Shape;613;p30"/>
          <p:cNvCxnSpPr>
            <a:stCxn id="609" idx="3"/>
            <a:endCxn id="611" idx="1"/>
          </p:cNvCxnSpPr>
          <p:nvPr/>
        </p:nvCxnSpPr>
        <p:spPr>
          <a:xfrm>
            <a:off x="4234725" y="2035925"/>
            <a:ext cx="6747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30"/>
          <p:cNvCxnSpPr>
            <a:stCxn id="611" idx="2"/>
            <a:endCxn id="610" idx="0"/>
          </p:cNvCxnSpPr>
          <p:nvPr/>
        </p:nvCxnSpPr>
        <p:spPr>
          <a:xfrm rot="5400000">
            <a:off x="4229775" y="2041025"/>
            <a:ext cx="684600" cy="13983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30"/>
          <p:cNvCxnSpPr>
            <a:stCxn id="610" idx="3"/>
            <a:endCxn id="612" idx="1"/>
          </p:cNvCxnSpPr>
          <p:nvPr/>
        </p:nvCxnSpPr>
        <p:spPr>
          <a:xfrm>
            <a:off x="4234725" y="3444325"/>
            <a:ext cx="6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6" name="Google Shape;616;p30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617" name="Google Shape;617;p30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30"/>
          <p:cNvGrpSpPr/>
          <p:nvPr/>
        </p:nvGrpSpPr>
        <p:grpSpPr>
          <a:xfrm>
            <a:off x="3630590" y="3198869"/>
            <a:ext cx="484361" cy="484405"/>
            <a:chOff x="4890434" y="4287389"/>
            <a:chExt cx="345997" cy="346029"/>
          </a:xfrm>
        </p:grpSpPr>
        <p:sp>
          <p:nvSpPr>
            <p:cNvPr id="623" name="Google Shape;623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30"/>
          <p:cNvGrpSpPr/>
          <p:nvPr/>
        </p:nvGrpSpPr>
        <p:grpSpPr>
          <a:xfrm>
            <a:off x="5029465" y="1816807"/>
            <a:ext cx="488638" cy="438246"/>
            <a:chOff x="5778676" y="3826972"/>
            <a:chExt cx="349052" cy="313055"/>
          </a:xfrm>
        </p:grpSpPr>
        <p:sp>
          <p:nvSpPr>
            <p:cNvPr id="631" name="Google Shape;631;p30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30"/>
          <p:cNvGrpSpPr/>
          <p:nvPr/>
        </p:nvGrpSpPr>
        <p:grpSpPr>
          <a:xfrm>
            <a:off x="3630860" y="1790353"/>
            <a:ext cx="483826" cy="491133"/>
            <a:chOff x="4874902" y="3808799"/>
            <a:chExt cx="345615" cy="350835"/>
          </a:xfrm>
        </p:grpSpPr>
        <p:sp>
          <p:nvSpPr>
            <p:cNvPr id="637" name="Google Shape;637;p30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942D00"/>
      </a:dk1>
      <a:lt1>
        <a:srgbClr val="FFFFFF"/>
      </a:lt1>
      <a:dk2>
        <a:srgbClr val="331907"/>
      </a:dk2>
      <a:lt2>
        <a:srgbClr val="CDF4FD"/>
      </a:lt2>
      <a:accent1>
        <a:srgbClr val="83DFF5"/>
      </a:accent1>
      <a:accent2>
        <a:srgbClr val="FF9A32"/>
      </a:accent2>
      <a:accent3>
        <a:srgbClr val="5983E4"/>
      </a:accent3>
      <a:accent4>
        <a:srgbClr val="10C4EB"/>
      </a:accent4>
      <a:accent5>
        <a:srgbClr val="FFAF58"/>
      </a:accent5>
      <a:accent6>
        <a:srgbClr val="2C70E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931</Words>
  <Application>Microsoft Office PowerPoint</Application>
  <PresentationFormat>On-screen Show (16:9)</PresentationFormat>
  <Paragraphs>206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Advent Pro Medium</vt:lpstr>
      <vt:lpstr>Amatic SC</vt:lpstr>
      <vt:lpstr>Maven Pro</vt:lpstr>
      <vt:lpstr>Maven Pro SemiBold</vt:lpstr>
      <vt:lpstr>Roboto Medium</vt:lpstr>
      <vt:lpstr>Share Tech</vt:lpstr>
      <vt:lpstr>Data Science Consulting by Slidesgo</vt:lpstr>
      <vt:lpstr>Slidesgo Final Pages</vt:lpstr>
      <vt:lpstr>POWER BI WORKSHOP</vt:lpstr>
      <vt:lpstr>Agenda</vt:lpstr>
      <vt:lpstr>PALESTRANTES</vt:lpstr>
      <vt:lpstr>PALESTRANTES</vt:lpstr>
      <vt:lpstr>PowerPoint Presentation</vt:lpstr>
      <vt:lpstr>CONTENTS OF THIS TEMPLATE</vt:lpstr>
      <vt:lpstr>TARGET</vt:lpstr>
      <vt:lpstr>UNDERSTANDING THE PROBLEM</vt:lpstr>
      <vt:lpstr>OUR SOLUTIONS</vt:lpstr>
      <vt:lpstr>MAIN COMPETITORS</vt:lpstr>
      <vt:lpstr>COMPANY</vt:lpstr>
      <vt:lpstr>MARKET RESEARCH</vt:lpstr>
      <vt:lpstr>ANALYSIS</vt:lpstr>
      <vt:lpstr>TARGET</vt:lpstr>
      <vt:lpstr>A Picture Is Worth a Thousand Words</vt:lpstr>
      <vt:lpstr>AWESOME WORDS</vt:lpstr>
      <vt:lpstr>OUR CONSULTANTS</vt:lpstr>
      <vt:lpstr>—SOMEONE FAMOUS</vt:lpstr>
      <vt:lpstr>OUR PARTNERS</vt:lpstr>
      <vt:lpstr>TESTIMONIALS</vt:lpstr>
      <vt:lpstr>4,498,300,000</vt:lpstr>
      <vt:lpstr>AWARDS</vt:lpstr>
      <vt:lpstr>UPCOMING GOALS</vt:lpstr>
      <vt:lpstr>Referências</vt:lpstr>
      <vt:lpstr>OBRIGADA</vt:lpstr>
      <vt:lpstr>ALTERNATIVE RESOURCES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WORKSHOP</dc:title>
  <cp:lastModifiedBy>Nascimento, Octavio(GLOBAL-V)</cp:lastModifiedBy>
  <cp:revision>1</cp:revision>
  <dcterms:modified xsi:type="dcterms:W3CDTF">2024-07-23T00:01:39Z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8104b14-b53d-46de-9ae8-975cc0e84815_Enabled">
    <vt:lpwstr>true</vt:lpwstr>
  </property>
  <property fmtid="{D5CDD505-2E9C-101B-9397-08002B2CF9AE}" pid="3" name="MSIP_Label_68104b14-b53d-46de-9ae8-975cc0e84815_SetDate">
    <vt:lpwstr>2024-07-22T14:08:07Z</vt:lpwstr>
  </property>
  <property fmtid="{D5CDD505-2E9C-101B-9397-08002B2CF9AE}" pid="4" name="MSIP_Label_68104b14-b53d-46de-9ae8-975cc0e84815_Method">
    <vt:lpwstr>Standard</vt:lpwstr>
  </property>
  <property fmtid="{D5CDD505-2E9C-101B-9397-08002B2CF9AE}" pid="5" name="MSIP_Label_68104b14-b53d-46de-9ae8-975cc0e84815_Name">
    <vt:lpwstr>ABI_MIP_InternalUseOnly</vt:lpwstr>
  </property>
  <property fmtid="{D5CDD505-2E9C-101B-9397-08002B2CF9AE}" pid="6" name="MSIP_Label_68104b14-b53d-46de-9ae8-975cc0e84815_SiteId">
    <vt:lpwstr>cef04b19-7776-4a94-b89b-375c77a8f936</vt:lpwstr>
  </property>
  <property fmtid="{D5CDD505-2E9C-101B-9397-08002B2CF9AE}" pid="7" name="MSIP_Label_68104b14-b53d-46de-9ae8-975cc0e84815_ActionId">
    <vt:lpwstr>ed983597-2685-4b8e-b6cb-a2d9ed65c850</vt:lpwstr>
  </property>
  <property fmtid="{D5CDD505-2E9C-101B-9397-08002B2CF9AE}" pid="8" name="MSIP_Label_68104b14-b53d-46de-9ae8-975cc0e84815_ContentBits">
    <vt:lpwstr>0</vt:lpwstr>
  </property>
</Properties>
</file>